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508" r:id="rId2"/>
    <p:sldId id="273" r:id="rId3"/>
    <p:sldId id="300" r:id="rId4"/>
    <p:sldId id="525" r:id="rId5"/>
    <p:sldId id="526" r:id="rId6"/>
    <p:sldId id="527" r:id="rId7"/>
    <p:sldId id="528" r:id="rId8"/>
    <p:sldId id="530" r:id="rId9"/>
    <p:sldId id="531" r:id="rId10"/>
    <p:sldId id="532" r:id="rId11"/>
    <p:sldId id="533" r:id="rId12"/>
    <p:sldId id="422" r:id="rId13"/>
    <p:sldId id="478" r:id="rId14"/>
    <p:sldId id="426" r:id="rId15"/>
    <p:sldId id="456" r:id="rId16"/>
    <p:sldId id="457" r:id="rId17"/>
    <p:sldId id="458" r:id="rId18"/>
    <p:sldId id="447" r:id="rId19"/>
    <p:sldId id="448" r:id="rId20"/>
    <p:sldId id="450" r:id="rId21"/>
    <p:sldId id="451" r:id="rId22"/>
    <p:sldId id="452" r:id="rId23"/>
    <p:sldId id="453" r:id="rId24"/>
    <p:sldId id="454" r:id="rId25"/>
    <p:sldId id="455" r:id="rId26"/>
    <p:sldId id="277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241546-82C7-2856-1B35-E53DEDBF3C74}" name="Rodriguez Vargas, Mariana" initials="RVM" userId="S::mariana.rodriguez@Vanderbilt.Edu::17b0bea1-9edb-4863-ab11-3e4296dfcee7" providerId="AD"/>
  <p188:author id="{FD1FD45A-4D49-0964-374E-616CB506D11A}" name="Schweizer-Robinson, Valerie" initials="VS" userId="S::valerie.j.schweizer-robinson@vanderbilt.edu::236f2060-89ff-4225-a5a6-9e85f0c815d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C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66" autoAdjust="0"/>
    <p:restoredTop sz="93792" autoAdjust="0"/>
  </p:normalViewPr>
  <p:slideViewPr>
    <p:cSldViewPr snapToGrid="0">
      <p:cViewPr varScale="1">
        <p:scale>
          <a:sx n="100" d="100"/>
          <a:sy n="100" d="100"/>
        </p:scale>
        <p:origin x="1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9CD16-2C60-42D2-B1B1-2F6F3B1536CD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4B81C-C99A-40D6-95DF-7E5392065CE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84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SIGNIFICANT DEMOGRAPHIC PREDICTORS (gender, age, education, wealth, or place of residence)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4B81C-C99A-40D6-95DF-7E5392065C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693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4B81C-C99A-40D6-95DF-7E5392065C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330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4B81C-C99A-40D6-95DF-7E5392065C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88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4B81C-C99A-40D6-95DF-7E5392065C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78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4B81C-C99A-40D6-95DF-7E5392065CE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9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4B81C-C99A-40D6-95DF-7E5392065C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2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4B81C-C99A-40D6-95DF-7E5392065C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824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4B81C-C99A-40D6-95DF-7E5392065C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95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4B81C-C99A-40D6-95DF-7E5392065C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98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4B81C-C99A-40D6-95DF-7E5392065CE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16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4B81C-C99A-40D6-95DF-7E5392065C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653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4B81C-C99A-40D6-95DF-7E5392065C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132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4B81C-C99A-40D6-95DF-7E5392065C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65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4B81C-C99A-40D6-95DF-7E5392065C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154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4B81C-C99A-40D6-95DF-7E5392065C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27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4B81C-C99A-40D6-95DF-7E5392065C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74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4B81C-C99A-40D6-95DF-7E5392065C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534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4B81C-C99A-40D6-95DF-7E5392065C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568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C1253-700C-4D27-B997-F5E18F19A91E}" type="datetime1">
              <a:rPr lang="en-US" smtClean="0"/>
              <a:t>6/19/2024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00ADAA"/>
                </a:solidFill>
                <a:latin typeface="Nunito"/>
                <a:cs typeface="Nunito"/>
              </a:defRPr>
            </a:lvl1pPr>
          </a:lstStyle>
          <a:p>
            <a:pPr marL="381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9147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00ADAA"/>
                </a:solidFill>
                <a:latin typeface="Nunito"/>
                <a:cs typeface="Nun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69401-EF88-4EFE-AC14-292639A5CF07}" type="datetime1">
              <a:rPr lang="en-US" smtClean="0"/>
              <a:t>6/19/2024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00ADAA"/>
                </a:solidFill>
                <a:latin typeface="Nunito"/>
                <a:cs typeface="Nunito"/>
              </a:defRPr>
            </a:lvl1pPr>
          </a:lstStyle>
          <a:p>
            <a:pPr marL="381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4400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406879" y="6315909"/>
            <a:ext cx="376994" cy="1463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402625" y="6493046"/>
            <a:ext cx="381635" cy="0"/>
          </a:xfrm>
          <a:custGeom>
            <a:avLst/>
            <a:gdLst/>
            <a:ahLst/>
            <a:cxnLst/>
            <a:rect l="l" t="t" r="r" b="b"/>
            <a:pathLst>
              <a:path w="381634">
                <a:moveTo>
                  <a:pt x="0" y="0"/>
                </a:moveTo>
                <a:lnTo>
                  <a:pt x="381380" y="0"/>
                </a:lnTo>
              </a:path>
            </a:pathLst>
          </a:custGeom>
          <a:ln w="204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402625" y="6284258"/>
            <a:ext cx="381635" cy="0"/>
          </a:xfrm>
          <a:custGeom>
            <a:avLst/>
            <a:gdLst/>
            <a:ahLst/>
            <a:cxnLst/>
            <a:rect l="l" t="t" r="r" b="b"/>
            <a:pathLst>
              <a:path w="381634">
                <a:moveTo>
                  <a:pt x="0" y="0"/>
                </a:moveTo>
                <a:lnTo>
                  <a:pt x="381380" y="0"/>
                </a:lnTo>
              </a:path>
            </a:pathLst>
          </a:custGeom>
          <a:ln w="2048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133297" y="6304077"/>
            <a:ext cx="657585" cy="1681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846724" y="6268720"/>
            <a:ext cx="227698" cy="2387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60000" y="6153087"/>
            <a:ext cx="8424545" cy="0"/>
          </a:xfrm>
          <a:custGeom>
            <a:avLst/>
            <a:gdLst/>
            <a:ahLst/>
            <a:cxnLst/>
            <a:rect l="l" t="t" r="r" b="b"/>
            <a:pathLst>
              <a:path w="8424545">
                <a:moveTo>
                  <a:pt x="0" y="0"/>
                </a:moveTo>
                <a:lnTo>
                  <a:pt x="8423998" y="0"/>
                </a:lnTo>
              </a:path>
            </a:pathLst>
          </a:custGeom>
          <a:ln w="3175">
            <a:solidFill>
              <a:srgbClr val="00AD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00ADAA"/>
                </a:solidFill>
                <a:latin typeface="Nunito"/>
                <a:cs typeface="Nun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131117" y="1901021"/>
            <a:ext cx="2929254" cy="3444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545454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50236" y="1901783"/>
            <a:ext cx="2893059" cy="3444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545454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6BAAE-F60B-480E-A424-C95665A4150C}" type="datetime1">
              <a:rPr lang="en-US" smtClean="0"/>
              <a:t>6/19/2024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00ADAA"/>
                </a:solidFill>
                <a:latin typeface="Nunito"/>
                <a:cs typeface="Nunito"/>
              </a:defRPr>
            </a:lvl1pPr>
          </a:lstStyle>
          <a:p>
            <a:pPr marL="381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8327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00ADAA"/>
                </a:solidFill>
                <a:latin typeface="Nunito"/>
                <a:cs typeface="Nun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C4B95-BD95-4380-A823-B33BD93927CC}" type="datetime1">
              <a:rPr lang="en-US" smtClean="0"/>
              <a:t>6/19/2024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00ADAA"/>
                </a:solidFill>
                <a:latin typeface="Nunito"/>
                <a:cs typeface="Nunito"/>
              </a:defRPr>
            </a:lvl1pPr>
          </a:lstStyle>
          <a:p>
            <a:pPr marL="381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8279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rgbClr val="00A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k object 22"/>
          <p:cNvSpPr/>
          <p:nvPr/>
        </p:nvSpPr>
        <p:spPr>
          <a:xfrm>
            <a:off x="360000" y="6153087"/>
            <a:ext cx="8424545" cy="0"/>
          </a:xfrm>
          <a:custGeom>
            <a:avLst/>
            <a:gdLst/>
            <a:ahLst/>
            <a:cxnLst/>
            <a:rect l="l" t="t" r="r" b="b"/>
            <a:pathLst>
              <a:path w="8424545">
                <a:moveTo>
                  <a:pt x="0" y="0"/>
                </a:moveTo>
                <a:lnTo>
                  <a:pt x="842399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5865801" y="4727252"/>
            <a:ext cx="2908935" cy="0"/>
          </a:xfrm>
          <a:custGeom>
            <a:avLst/>
            <a:gdLst/>
            <a:ahLst/>
            <a:cxnLst/>
            <a:rect l="l" t="t" r="r" b="b"/>
            <a:pathLst>
              <a:path w="2908934">
                <a:moveTo>
                  <a:pt x="0" y="0"/>
                </a:moveTo>
                <a:lnTo>
                  <a:pt x="2908668" y="0"/>
                </a:lnTo>
              </a:path>
            </a:pathLst>
          </a:custGeom>
          <a:ln w="6350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5846726" y="47272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8783995" y="47272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5865801" y="3520591"/>
            <a:ext cx="2908935" cy="0"/>
          </a:xfrm>
          <a:custGeom>
            <a:avLst/>
            <a:gdLst/>
            <a:ahLst/>
            <a:cxnLst/>
            <a:rect l="l" t="t" r="r" b="b"/>
            <a:pathLst>
              <a:path w="2908934">
                <a:moveTo>
                  <a:pt x="0" y="0"/>
                </a:moveTo>
                <a:lnTo>
                  <a:pt x="2908668" y="0"/>
                </a:lnTo>
              </a:path>
            </a:pathLst>
          </a:custGeom>
          <a:ln w="6350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5846726" y="352059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8783995" y="352059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5865801" y="1945586"/>
            <a:ext cx="2908935" cy="0"/>
          </a:xfrm>
          <a:custGeom>
            <a:avLst/>
            <a:gdLst/>
            <a:ahLst/>
            <a:cxnLst/>
            <a:rect l="l" t="t" r="r" b="b"/>
            <a:pathLst>
              <a:path w="2908934">
                <a:moveTo>
                  <a:pt x="0" y="0"/>
                </a:moveTo>
                <a:lnTo>
                  <a:pt x="2908668" y="0"/>
                </a:lnTo>
              </a:path>
            </a:pathLst>
          </a:custGeom>
          <a:ln w="6350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5846726" y="194558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8783995" y="194558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7313779" y="883146"/>
            <a:ext cx="0" cy="844550"/>
          </a:xfrm>
          <a:custGeom>
            <a:avLst/>
            <a:gdLst/>
            <a:ahLst/>
            <a:cxnLst/>
            <a:rect l="l" t="t" r="r" b="b"/>
            <a:pathLst>
              <a:path h="844550">
                <a:moveTo>
                  <a:pt x="0" y="844537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7313779" y="174666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7313779" y="87366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7313779" y="2314177"/>
            <a:ext cx="0" cy="916305"/>
          </a:xfrm>
          <a:custGeom>
            <a:avLst/>
            <a:gdLst/>
            <a:ahLst/>
            <a:cxnLst/>
            <a:rect l="l" t="t" r="r" b="b"/>
            <a:pathLst>
              <a:path h="916305">
                <a:moveTo>
                  <a:pt x="0" y="915936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7313779" y="32490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7313779" y="23047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3880742" y="445085"/>
            <a:ext cx="5715" cy="7620"/>
          </a:xfrm>
          <a:custGeom>
            <a:avLst/>
            <a:gdLst/>
            <a:ahLst/>
            <a:cxnLst/>
            <a:rect l="l" t="t" r="r" b="b"/>
            <a:pathLst>
              <a:path w="5714" h="7620">
                <a:moveTo>
                  <a:pt x="25" y="0"/>
                </a:moveTo>
                <a:lnTo>
                  <a:pt x="130" y="1320"/>
                </a:lnTo>
                <a:lnTo>
                  <a:pt x="172" y="4165"/>
                </a:lnTo>
                <a:lnTo>
                  <a:pt x="0" y="6248"/>
                </a:lnTo>
                <a:lnTo>
                  <a:pt x="4102" y="7581"/>
                </a:lnTo>
                <a:lnTo>
                  <a:pt x="4406" y="6349"/>
                </a:lnTo>
                <a:lnTo>
                  <a:pt x="5359" y="4597"/>
                </a:lnTo>
                <a:lnTo>
                  <a:pt x="4902" y="4165"/>
                </a:lnTo>
                <a:lnTo>
                  <a:pt x="3454" y="2590"/>
                </a:lnTo>
                <a:lnTo>
                  <a:pt x="1727" y="1320"/>
                </a:lnTo>
                <a:lnTo>
                  <a:pt x="25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3975647" y="399482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774" y="0"/>
                </a:moveTo>
                <a:lnTo>
                  <a:pt x="482" y="330"/>
                </a:lnTo>
                <a:lnTo>
                  <a:pt x="292" y="736"/>
                </a:lnTo>
                <a:lnTo>
                  <a:pt x="0" y="1092"/>
                </a:lnTo>
                <a:lnTo>
                  <a:pt x="609" y="1092"/>
                </a:lnTo>
                <a:lnTo>
                  <a:pt x="1079" y="685"/>
                </a:lnTo>
                <a:lnTo>
                  <a:pt x="1600" y="596"/>
                </a:lnTo>
                <a:lnTo>
                  <a:pt x="2044" y="139"/>
                </a:lnTo>
                <a:lnTo>
                  <a:pt x="1600" y="101"/>
                </a:lnTo>
                <a:lnTo>
                  <a:pt x="1219" y="38"/>
                </a:lnTo>
                <a:lnTo>
                  <a:pt x="774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k object 40"/>
          <p:cNvSpPr/>
          <p:nvPr/>
        </p:nvSpPr>
        <p:spPr>
          <a:xfrm>
            <a:off x="3782598" y="65787"/>
            <a:ext cx="241935" cy="393700"/>
          </a:xfrm>
          <a:custGeom>
            <a:avLst/>
            <a:gdLst/>
            <a:ahLst/>
            <a:cxnLst/>
            <a:rect l="l" t="t" r="r" b="b"/>
            <a:pathLst>
              <a:path w="241935" h="393700">
                <a:moveTo>
                  <a:pt x="89478" y="383943"/>
                </a:moveTo>
                <a:lnTo>
                  <a:pt x="47410" y="383943"/>
                </a:lnTo>
                <a:lnTo>
                  <a:pt x="54808" y="384883"/>
                </a:lnTo>
                <a:lnTo>
                  <a:pt x="61838" y="387096"/>
                </a:lnTo>
                <a:lnTo>
                  <a:pt x="68667" y="390142"/>
                </a:lnTo>
                <a:lnTo>
                  <a:pt x="74775" y="393139"/>
                </a:lnTo>
                <a:lnTo>
                  <a:pt x="79512" y="392390"/>
                </a:lnTo>
                <a:lnTo>
                  <a:pt x="84402" y="388250"/>
                </a:lnTo>
                <a:lnTo>
                  <a:pt x="88796" y="384478"/>
                </a:lnTo>
                <a:lnTo>
                  <a:pt x="89478" y="383943"/>
                </a:lnTo>
                <a:close/>
              </a:path>
              <a:path w="241935" h="393700">
                <a:moveTo>
                  <a:pt x="32207" y="267179"/>
                </a:moveTo>
                <a:lnTo>
                  <a:pt x="5240" y="298472"/>
                </a:lnTo>
                <a:lnTo>
                  <a:pt x="0" y="330071"/>
                </a:lnTo>
                <a:lnTo>
                  <a:pt x="6" y="333360"/>
                </a:lnTo>
                <a:lnTo>
                  <a:pt x="12520" y="369495"/>
                </a:lnTo>
                <a:lnTo>
                  <a:pt x="34770" y="385761"/>
                </a:lnTo>
                <a:lnTo>
                  <a:pt x="39482" y="384719"/>
                </a:lnTo>
                <a:lnTo>
                  <a:pt x="47410" y="383943"/>
                </a:lnTo>
                <a:lnTo>
                  <a:pt x="89478" y="383943"/>
                </a:lnTo>
                <a:lnTo>
                  <a:pt x="93393" y="380871"/>
                </a:lnTo>
                <a:lnTo>
                  <a:pt x="97915" y="377252"/>
                </a:lnTo>
                <a:lnTo>
                  <a:pt x="98500" y="377252"/>
                </a:lnTo>
                <a:lnTo>
                  <a:pt x="112443" y="369627"/>
                </a:lnTo>
                <a:lnTo>
                  <a:pt x="119325" y="364940"/>
                </a:lnTo>
                <a:lnTo>
                  <a:pt x="125550" y="358824"/>
                </a:lnTo>
                <a:lnTo>
                  <a:pt x="130690" y="353951"/>
                </a:lnTo>
                <a:lnTo>
                  <a:pt x="136820" y="349885"/>
                </a:lnTo>
                <a:lnTo>
                  <a:pt x="143404" y="346192"/>
                </a:lnTo>
                <a:lnTo>
                  <a:pt x="149908" y="342441"/>
                </a:lnTo>
                <a:lnTo>
                  <a:pt x="154667" y="333360"/>
                </a:lnTo>
                <a:lnTo>
                  <a:pt x="160653" y="321194"/>
                </a:lnTo>
                <a:lnTo>
                  <a:pt x="168171" y="318997"/>
                </a:lnTo>
                <a:lnTo>
                  <a:pt x="176515" y="318209"/>
                </a:lnTo>
                <a:lnTo>
                  <a:pt x="176782" y="318057"/>
                </a:lnTo>
                <a:lnTo>
                  <a:pt x="176689" y="316838"/>
                </a:lnTo>
                <a:lnTo>
                  <a:pt x="176172" y="313853"/>
                </a:lnTo>
                <a:lnTo>
                  <a:pt x="176998" y="313460"/>
                </a:lnTo>
                <a:lnTo>
                  <a:pt x="205530" y="313460"/>
                </a:lnTo>
                <a:lnTo>
                  <a:pt x="206107" y="312442"/>
                </a:lnTo>
                <a:lnTo>
                  <a:pt x="211605" y="306386"/>
                </a:lnTo>
                <a:lnTo>
                  <a:pt x="230607" y="272989"/>
                </a:lnTo>
                <a:lnTo>
                  <a:pt x="230269" y="268895"/>
                </a:lnTo>
                <a:lnTo>
                  <a:pt x="51903" y="268895"/>
                </a:lnTo>
                <a:lnTo>
                  <a:pt x="48639" y="267867"/>
                </a:lnTo>
                <a:lnTo>
                  <a:pt x="45832" y="267486"/>
                </a:lnTo>
                <a:lnTo>
                  <a:pt x="32207" y="267179"/>
                </a:lnTo>
                <a:close/>
              </a:path>
              <a:path w="241935" h="393700">
                <a:moveTo>
                  <a:pt x="98500" y="377252"/>
                </a:moveTo>
                <a:lnTo>
                  <a:pt x="97915" y="377252"/>
                </a:lnTo>
                <a:lnTo>
                  <a:pt x="96861" y="378166"/>
                </a:lnTo>
                <a:lnTo>
                  <a:pt x="97305" y="378547"/>
                </a:lnTo>
                <a:lnTo>
                  <a:pt x="97737" y="378953"/>
                </a:lnTo>
                <a:lnTo>
                  <a:pt x="98169" y="379296"/>
                </a:lnTo>
                <a:lnTo>
                  <a:pt x="98092" y="378141"/>
                </a:lnTo>
                <a:lnTo>
                  <a:pt x="97965" y="377544"/>
                </a:lnTo>
                <a:lnTo>
                  <a:pt x="98500" y="377252"/>
                </a:lnTo>
                <a:close/>
              </a:path>
              <a:path w="241935" h="393700">
                <a:moveTo>
                  <a:pt x="205530" y="313460"/>
                </a:moveTo>
                <a:lnTo>
                  <a:pt x="176998" y="313460"/>
                </a:lnTo>
                <a:lnTo>
                  <a:pt x="179245" y="316241"/>
                </a:lnTo>
                <a:lnTo>
                  <a:pt x="178433" y="316838"/>
                </a:lnTo>
                <a:lnTo>
                  <a:pt x="177620" y="317473"/>
                </a:lnTo>
                <a:lnTo>
                  <a:pt x="176782" y="318057"/>
                </a:lnTo>
                <a:lnTo>
                  <a:pt x="176515" y="330071"/>
                </a:lnTo>
                <a:lnTo>
                  <a:pt x="177226" y="331024"/>
                </a:lnTo>
                <a:lnTo>
                  <a:pt x="189520" y="333360"/>
                </a:lnTo>
                <a:lnTo>
                  <a:pt x="191679" y="333500"/>
                </a:lnTo>
                <a:lnTo>
                  <a:pt x="193812" y="333703"/>
                </a:lnTo>
                <a:lnTo>
                  <a:pt x="198368" y="326897"/>
                </a:lnTo>
                <a:lnTo>
                  <a:pt x="202080" y="319544"/>
                </a:lnTo>
                <a:lnTo>
                  <a:pt x="205530" y="313460"/>
                </a:lnTo>
                <a:close/>
              </a:path>
              <a:path w="241935" h="393700">
                <a:moveTo>
                  <a:pt x="51204" y="138098"/>
                </a:moveTo>
                <a:lnTo>
                  <a:pt x="28560" y="178901"/>
                </a:lnTo>
                <a:lnTo>
                  <a:pt x="22047" y="197374"/>
                </a:lnTo>
                <a:lnTo>
                  <a:pt x="14196" y="215327"/>
                </a:lnTo>
                <a:lnTo>
                  <a:pt x="12497" y="221520"/>
                </a:lnTo>
                <a:lnTo>
                  <a:pt x="13469" y="227585"/>
                </a:lnTo>
                <a:lnTo>
                  <a:pt x="16618" y="233236"/>
                </a:lnTo>
                <a:lnTo>
                  <a:pt x="49223" y="248563"/>
                </a:lnTo>
                <a:lnTo>
                  <a:pt x="53414" y="251052"/>
                </a:lnTo>
                <a:lnTo>
                  <a:pt x="58418" y="255154"/>
                </a:lnTo>
                <a:lnTo>
                  <a:pt x="59269" y="259027"/>
                </a:lnTo>
                <a:lnTo>
                  <a:pt x="58824" y="261517"/>
                </a:lnTo>
                <a:lnTo>
                  <a:pt x="58456" y="263904"/>
                </a:lnTo>
                <a:lnTo>
                  <a:pt x="56348" y="266978"/>
                </a:lnTo>
                <a:lnTo>
                  <a:pt x="51903" y="268895"/>
                </a:lnTo>
                <a:lnTo>
                  <a:pt x="230269" y="268895"/>
                </a:lnTo>
                <a:lnTo>
                  <a:pt x="229731" y="262369"/>
                </a:lnTo>
                <a:lnTo>
                  <a:pt x="226764" y="252189"/>
                </a:lnTo>
                <a:lnTo>
                  <a:pt x="220952" y="242644"/>
                </a:lnTo>
                <a:lnTo>
                  <a:pt x="219149" y="240384"/>
                </a:lnTo>
                <a:lnTo>
                  <a:pt x="217574" y="237920"/>
                </a:lnTo>
                <a:lnTo>
                  <a:pt x="216291" y="235316"/>
                </a:lnTo>
                <a:lnTo>
                  <a:pt x="214158" y="231202"/>
                </a:lnTo>
                <a:lnTo>
                  <a:pt x="214386" y="226973"/>
                </a:lnTo>
                <a:lnTo>
                  <a:pt x="217434" y="223353"/>
                </a:lnTo>
                <a:lnTo>
                  <a:pt x="226150" y="211942"/>
                </a:lnTo>
                <a:lnTo>
                  <a:pt x="231022" y="206719"/>
                </a:lnTo>
                <a:lnTo>
                  <a:pt x="236942" y="202512"/>
                </a:lnTo>
                <a:lnTo>
                  <a:pt x="236373" y="195273"/>
                </a:lnTo>
                <a:lnTo>
                  <a:pt x="235438" y="188031"/>
                </a:lnTo>
                <a:lnTo>
                  <a:pt x="235297" y="180727"/>
                </a:lnTo>
                <a:lnTo>
                  <a:pt x="237107" y="173302"/>
                </a:lnTo>
                <a:lnTo>
                  <a:pt x="239850" y="166800"/>
                </a:lnTo>
                <a:lnTo>
                  <a:pt x="241780" y="159370"/>
                </a:lnTo>
                <a:lnTo>
                  <a:pt x="241714" y="154964"/>
                </a:lnTo>
                <a:lnTo>
                  <a:pt x="85570" y="154964"/>
                </a:lnTo>
                <a:lnTo>
                  <a:pt x="83754" y="153465"/>
                </a:lnTo>
                <a:lnTo>
                  <a:pt x="81913" y="152043"/>
                </a:lnTo>
                <a:lnTo>
                  <a:pt x="77976" y="151458"/>
                </a:lnTo>
                <a:lnTo>
                  <a:pt x="78001" y="151001"/>
                </a:lnTo>
                <a:lnTo>
                  <a:pt x="77874" y="150684"/>
                </a:lnTo>
                <a:lnTo>
                  <a:pt x="77874" y="150226"/>
                </a:lnTo>
                <a:lnTo>
                  <a:pt x="69187" y="149579"/>
                </a:lnTo>
                <a:lnTo>
                  <a:pt x="62355" y="144448"/>
                </a:lnTo>
                <a:lnTo>
                  <a:pt x="55116" y="140295"/>
                </a:lnTo>
                <a:lnTo>
                  <a:pt x="51204" y="138098"/>
                </a:lnTo>
                <a:close/>
              </a:path>
              <a:path w="241935" h="393700">
                <a:moveTo>
                  <a:pt x="57325" y="93483"/>
                </a:moveTo>
                <a:lnTo>
                  <a:pt x="55598" y="102093"/>
                </a:lnTo>
                <a:lnTo>
                  <a:pt x="57328" y="109650"/>
                </a:lnTo>
                <a:lnTo>
                  <a:pt x="58888" y="116711"/>
                </a:lnTo>
                <a:lnTo>
                  <a:pt x="62698" y="122667"/>
                </a:lnTo>
                <a:lnTo>
                  <a:pt x="72667" y="134694"/>
                </a:lnTo>
                <a:lnTo>
                  <a:pt x="78153" y="141235"/>
                </a:lnTo>
                <a:lnTo>
                  <a:pt x="77874" y="150226"/>
                </a:lnTo>
                <a:lnTo>
                  <a:pt x="78268" y="150277"/>
                </a:lnTo>
                <a:lnTo>
                  <a:pt x="78585" y="150430"/>
                </a:lnTo>
                <a:lnTo>
                  <a:pt x="78992" y="150430"/>
                </a:lnTo>
                <a:lnTo>
                  <a:pt x="80046" y="150684"/>
                </a:lnTo>
                <a:lnTo>
                  <a:pt x="81913" y="152043"/>
                </a:lnTo>
                <a:lnTo>
                  <a:pt x="86205" y="152703"/>
                </a:lnTo>
                <a:lnTo>
                  <a:pt x="88352" y="153008"/>
                </a:lnTo>
                <a:lnTo>
                  <a:pt x="85570" y="154964"/>
                </a:lnTo>
                <a:lnTo>
                  <a:pt x="241714" y="154964"/>
                </a:lnTo>
                <a:lnTo>
                  <a:pt x="241518" y="141883"/>
                </a:lnTo>
                <a:lnTo>
                  <a:pt x="228864" y="141883"/>
                </a:lnTo>
                <a:lnTo>
                  <a:pt x="223759" y="135279"/>
                </a:lnTo>
                <a:lnTo>
                  <a:pt x="219008" y="130610"/>
                </a:lnTo>
                <a:lnTo>
                  <a:pt x="213581" y="127071"/>
                </a:lnTo>
                <a:lnTo>
                  <a:pt x="207919" y="123956"/>
                </a:lnTo>
                <a:lnTo>
                  <a:pt x="202461" y="120559"/>
                </a:lnTo>
                <a:lnTo>
                  <a:pt x="199388" y="118349"/>
                </a:lnTo>
                <a:lnTo>
                  <a:pt x="196657" y="113422"/>
                </a:lnTo>
                <a:lnTo>
                  <a:pt x="196577" y="109409"/>
                </a:lnTo>
                <a:lnTo>
                  <a:pt x="196574" y="95145"/>
                </a:lnTo>
                <a:lnTo>
                  <a:pt x="73887" y="95145"/>
                </a:lnTo>
                <a:lnTo>
                  <a:pt x="67117" y="94854"/>
                </a:lnTo>
                <a:lnTo>
                  <a:pt x="57325" y="93483"/>
                </a:lnTo>
                <a:close/>
              </a:path>
              <a:path w="241935" h="393700">
                <a:moveTo>
                  <a:pt x="241514" y="141578"/>
                </a:moveTo>
                <a:lnTo>
                  <a:pt x="228864" y="141883"/>
                </a:lnTo>
                <a:lnTo>
                  <a:pt x="241518" y="141883"/>
                </a:lnTo>
                <a:lnTo>
                  <a:pt x="241514" y="141578"/>
                </a:lnTo>
                <a:close/>
              </a:path>
              <a:path w="241935" h="393700">
                <a:moveTo>
                  <a:pt x="98232" y="81989"/>
                </a:moveTo>
                <a:lnTo>
                  <a:pt x="91184" y="87869"/>
                </a:lnTo>
                <a:lnTo>
                  <a:pt x="85764" y="91636"/>
                </a:lnTo>
                <a:lnTo>
                  <a:pt x="80051" y="94067"/>
                </a:lnTo>
                <a:lnTo>
                  <a:pt x="73887" y="95145"/>
                </a:lnTo>
                <a:lnTo>
                  <a:pt x="196574" y="95145"/>
                </a:lnTo>
                <a:lnTo>
                  <a:pt x="196668" y="91636"/>
                </a:lnTo>
                <a:lnTo>
                  <a:pt x="196715" y="90752"/>
                </a:lnTo>
                <a:lnTo>
                  <a:pt x="111681" y="90752"/>
                </a:lnTo>
                <a:lnTo>
                  <a:pt x="110856" y="90067"/>
                </a:lnTo>
                <a:lnTo>
                  <a:pt x="104658" y="85406"/>
                </a:lnTo>
                <a:lnTo>
                  <a:pt x="98232" y="81989"/>
                </a:lnTo>
                <a:close/>
              </a:path>
              <a:path w="241935" h="393700">
                <a:moveTo>
                  <a:pt x="152334" y="39267"/>
                </a:moveTo>
                <a:lnTo>
                  <a:pt x="138263" y="41286"/>
                </a:lnTo>
                <a:lnTo>
                  <a:pt x="131316" y="43483"/>
                </a:lnTo>
                <a:lnTo>
                  <a:pt x="124381" y="45401"/>
                </a:lnTo>
                <a:lnTo>
                  <a:pt x="119101" y="48376"/>
                </a:lnTo>
                <a:lnTo>
                  <a:pt x="114717" y="53557"/>
                </a:lnTo>
                <a:lnTo>
                  <a:pt x="112008" y="59838"/>
                </a:lnTo>
                <a:lnTo>
                  <a:pt x="111758" y="66114"/>
                </a:lnTo>
                <a:lnTo>
                  <a:pt x="112939" y="71740"/>
                </a:lnTo>
                <a:lnTo>
                  <a:pt x="116292" y="76859"/>
                </a:lnTo>
                <a:lnTo>
                  <a:pt x="118197" y="84542"/>
                </a:lnTo>
                <a:lnTo>
                  <a:pt x="116228" y="87527"/>
                </a:lnTo>
                <a:lnTo>
                  <a:pt x="114412" y="90498"/>
                </a:lnTo>
                <a:lnTo>
                  <a:pt x="111681" y="90752"/>
                </a:lnTo>
                <a:lnTo>
                  <a:pt x="196715" y="90752"/>
                </a:lnTo>
                <a:lnTo>
                  <a:pt x="197095" y="83631"/>
                </a:lnTo>
                <a:lnTo>
                  <a:pt x="197826" y="74966"/>
                </a:lnTo>
                <a:lnTo>
                  <a:pt x="198856" y="67401"/>
                </a:lnTo>
                <a:lnTo>
                  <a:pt x="200236" y="59838"/>
                </a:lnTo>
                <a:lnTo>
                  <a:pt x="201678" y="52362"/>
                </a:lnTo>
                <a:lnTo>
                  <a:pt x="202844" y="45401"/>
                </a:lnTo>
                <a:lnTo>
                  <a:pt x="202819" y="39673"/>
                </a:lnTo>
                <a:lnTo>
                  <a:pt x="159560" y="39673"/>
                </a:lnTo>
                <a:lnTo>
                  <a:pt x="152334" y="39267"/>
                </a:lnTo>
                <a:close/>
              </a:path>
              <a:path w="241935" h="393700">
                <a:moveTo>
                  <a:pt x="164329" y="0"/>
                </a:moveTo>
                <a:lnTo>
                  <a:pt x="156678" y="570"/>
                </a:lnTo>
                <a:lnTo>
                  <a:pt x="151356" y="1065"/>
                </a:lnTo>
                <a:lnTo>
                  <a:pt x="146759" y="5904"/>
                </a:lnTo>
                <a:lnTo>
                  <a:pt x="144676" y="16229"/>
                </a:lnTo>
                <a:lnTo>
                  <a:pt x="147178" y="19670"/>
                </a:lnTo>
                <a:lnTo>
                  <a:pt x="152575" y="21931"/>
                </a:lnTo>
                <a:lnTo>
                  <a:pt x="157859" y="24077"/>
                </a:lnTo>
                <a:lnTo>
                  <a:pt x="163307" y="25893"/>
                </a:lnTo>
                <a:lnTo>
                  <a:pt x="168311" y="28522"/>
                </a:lnTo>
                <a:lnTo>
                  <a:pt x="171295" y="30148"/>
                </a:lnTo>
                <a:lnTo>
                  <a:pt x="171394" y="33434"/>
                </a:lnTo>
                <a:lnTo>
                  <a:pt x="168781" y="37273"/>
                </a:lnTo>
                <a:lnTo>
                  <a:pt x="167688" y="39038"/>
                </a:lnTo>
                <a:lnTo>
                  <a:pt x="166647" y="39089"/>
                </a:lnTo>
                <a:lnTo>
                  <a:pt x="159560" y="39673"/>
                </a:lnTo>
                <a:lnTo>
                  <a:pt x="202819" y="39673"/>
                </a:lnTo>
                <a:lnTo>
                  <a:pt x="178923" y="2207"/>
                </a:lnTo>
                <a:lnTo>
                  <a:pt x="171819" y="257"/>
                </a:lnTo>
                <a:lnTo>
                  <a:pt x="164329" y="0"/>
                </a:lnTo>
                <a:close/>
              </a:path>
            </a:pathLst>
          </a:custGeom>
          <a:solidFill>
            <a:srgbClr val="6BDC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k object 41"/>
          <p:cNvSpPr/>
          <p:nvPr/>
        </p:nvSpPr>
        <p:spPr>
          <a:xfrm>
            <a:off x="4019585" y="267531"/>
            <a:ext cx="1270" cy="1905"/>
          </a:xfrm>
          <a:custGeom>
            <a:avLst/>
            <a:gdLst/>
            <a:ahLst/>
            <a:cxnLst/>
            <a:rect l="l" t="t" r="r" b="b"/>
            <a:pathLst>
              <a:path w="1270" h="1904">
                <a:moveTo>
                  <a:pt x="1155" y="0"/>
                </a:moveTo>
                <a:lnTo>
                  <a:pt x="711" y="190"/>
                </a:lnTo>
                <a:lnTo>
                  <a:pt x="381" y="533"/>
                </a:lnTo>
                <a:lnTo>
                  <a:pt x="116" y="685"/>
                </a:lnTo>
                <a:lnTo>
                  <a:pt x="0" y="1549"/>
                </a:lnTo>
                <a:lnTo>
                  <a:pt x="863" y="685"/>
                </a:lnTo>
                <a:lnTo>
                  <a:pt x="1270" y="241"/>
                </a:lnTo>
                <a:lnTo>
                  <a:pt x="1155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bk object 42"/>
          <p:cNvSpPr/>
          <p:nvPr/>
        </p:nvSpPr>
        <p:spPr>
          <a:xfrm>
            <a:off x="3931912" y="40778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409" y="0"/>
                </a:moveTo>
                <a:lnTo>
                  <a:pt x="1143" y="165"/>
                </a:lnTo>
                <a:lnTo>
                  <a:pt x="863" y="292"/>
                </a:lnTo>
                <a:lnTo>
                  <a:pt x="596" y="444"/>
                </a:lnTo>
                <a:lnTo>
                  <a:pt x="0" y="1714"/>
                </a:lnTo>
                <a:lnTo>
                  <a:pt x="863" y="1625"/>
                </a:lnTo>
                <a:lnTo>
                  <a:pt x="1016" y="1028"/>
                </a:lnTo>
                <a:lnTo>
                  <a:pt x="1270" y="596"/>
                </a:lnTo>
                <a:lnTo>
                  <a:pt x="1409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bk object 43"/>
          <p:cNvSpPr/>
          <p:nvPr/>
        </p:nvSpPr>
        <p:spPr>
          <a:xfrm>
            <a:off x="3737614" y="100"/>
            <a:ext cx="988694" cy="709930"/>
          </a:xfrm>
          <a:custGeom>
            <a:avLst/>
            <a:gdLst/>
            <a:ahLst/>
            <a:cxnLst/>
            <a:rect l="l" t="t" r="r" b="b"/>
            <a:pathLst>
              <a:path w="988695" h="709930">
                <a:moveTo>
                  <a:pt x="315925" y="678179"/>
                </a:moveTo>
                <a:lnTo>
                  <a:pt x="205832" y="678179"/>
                </a:lnTo>
                <a:lnTo>
                  <a:pt x="208829" y="679449"/>
                </a:lnTo>
                <a:lnTo>
                  <a:pt x="211623" y="679449"/>
                </a:lnTo>
                <a:lnTo>
                  <a:pt x="219382" y="681989"/>
                </a:lnTo>
                <a:lnTo>
                  <a:pt x="222469" y="685799"/>
                </a:lnTo>
                <a:lnTo>
                  <a:pt x="223294" y="695959"/>
                </a:lnTo>
                <a:lnTo>
                  <a:pt x="222545" y="698499"/>
                </a:lnTo>
                <a:lnTo>
                  <a:pt x="223269" y="706119"/>
                </a:lnTo>
                <a:lnTo>
                  <a:pt x="228819" y="709929"/>
                </a:lnTo>
                <a:lnTo>
                  <a:pt x="234203" y="709929"/>
                </a:lnTo>
                <a:lnTo>
                  <a:pt x="241554" y="707389"/>
                </a:lnTo>
                <a:lnTo>
                  <a:pt x="248869" y="706119"/>
                </a:lnTo>
                <a:lnTo>
                  <a:pt x="256160" y="703579"/>
                </a:lnTo>
                <a:lnTo>
                  <a:pt x="270297" y="699769"/>
                </a:lnTo>
                <a:lnTo>
                  <a:pt x="276012" y="694689"/>
                </a:lnTo>
                <a:lnTo>
                  <a:pt x="295102" y="694689"/>
                </a:lnTo>
                <a:lnTo>
                  <a:pt x="304253" y="689609"/>
                </a:lnTo>
                <a:lnTo>
                  <a:pt x="312162" y="681989"/>
                </a:lnTo>
                <a:lnTo>
                  <a:pt x="315925" y="678179"/>
                </a:lnTo>
                <a:close/>
              </a:path>
              <a:path w="988695" h="709930">
                <a:moveTo>
                  <a:pt x="295102" y="694689"/>
                </a:moveTo>
                <a:lnTo>
                  <a:pt x="276012" y="694689"/>
                </a:lnTo>
                <a:lnTo>
                  <a:pt x="283848" y="695959"/>
                </a:lnTo>
                <a:lnTo>
                  <a:pt x="295102" y="694689"/>
                </a:lnTo>
                <a:close/>
              </a:path>
              <a:path w="988695" h="709930">
                <a:moveTo>
                  <a:pt x="5324" y="584199"/>
                </a:moveTo>
                <a:lnTo>
                  <a:pt x="3000" y="589279"/>
                </a:lnTo>
                <a:lnTo>
                  <a:pt x="465" y="596899"/>
                </a:lnTo>
                <a:lnTo>
                  <a:pt x="0" y="604519"/>
                </a:lnTo>
                <a:lnTo>
                  <a:pt x="1596" y="612139"/>
                </a:lnTo>
                <a:lnTo>
                  <a:pt x="37196" y="640079"/>
                </a:lnTo>
                <a:lnTo>
                  <a:pt x="62268" y="650239"/>
                </a:lnTo>
                <a:lnTo>
                  <a:pt x="74942" y="656589"/>
                </a:lnTo>
                <a:lnTo>
                  <a:pt x="87325" y="662939"/>
                </a:lnTo>
                <a:lnTo>
                  <a:pt x="103406" y="671829"/>
                </a:lnTo>
                <a:lnTo>
                  <a:pt x="107178" y="674369"/>
                </a:lnTo>
                <a:lnTo>
                  <a:pt x="117757" y="679449"/>
                </a:lnTo>
                <a:lnTo>
                  <a:pt x="125669" y="678179"/>
                </a:lnTo>
                <a:lnTo>
                  <a:pt x="131435" y="668019"/>
                </a:lnTo>
                <a:lnTo>
                  <a:pt x="133124" y="665479"/>
                </a:lnTo>
                <a:lnTo>
                  <a:pt x="134661" y="664209"/>
                </a:lnTo>
                <a:lnTo>
                  <a:pt x="134254" y="664209"/>
                </a:lnTo>
                <a:lnTo>
                  <a:pt x="133124" y="662939"/>
                </a:lnTo>
                <a:lnTo>
                  <a:pt x="141481" y="662939"/>
                </a:lnTo>
                <a:lnTo>
                  <a:pt x="148110" y="660399"/>
                </a:lnTo>
                <a:lnTo>
                  <a:pt x="324959" y="660399"/>
                </a:lnTo>
                <a:lnTo>
                  <a:pt x="324659" y="655319"/>
                </a:lnTo>
                <a:lnTo>
                  <a:pt x="320408" y="648969"/>
                </a:lnTo>
                <a:lnTo>
                  <a:pt x="312283" y="643889"/>
                </a:lnTo>
                <a:lnTo>
                  <a:pt x="308359" y="641349"/>
                </a:lnTo>
                <a:lnTo>
                  <a:pt x="304142" y="641349"/>
                </a:lnTo>
                <a:lnTo>
                  <a:pt x="302288" y="629919"/>
                </a:lnTo>
                <a:lnTo>
                  <a:pt x="339115" y="601979"/>
                </a:lnTo>
                <a:lnTo>
                  <a:pt x="345849" y="598169"/>
                </a:lnTo>
                <a:lnTo>
                  <a:pt x="22444" y="598169"/>
                </a:lnTo>
                <a:lnTo>
                  <a:pt x="20742" y="591819"/>
                </a:lnTo>
                <a:lnTo>
                  <a:pt x="10963" y="585469"/>
                </a:lnTo>
                <a:lnTo>
                  <a:pt x="5324" y="584199"/>
                </a:lnTo>
                <a:close/>
              </a:path>
              <a:path w="988695" h="709930">
                <a:moveTo>
                  <a:pt x="324959" y="660399"/>
                </a:moveTo>
                <a:lnTo>
                  <a:pt x="148110" y="660399"/>
                </a:lnTo>
                <a:lnTo>
                  <a:pt x="154905" y="665479"/>
                </a:lnTo>
                <a:lnTo>
                  <a:pt x="165904" y="671829"/>
                </a:lnTo>
                <a:lnTo>
                  <a:pt x="177568" y="676909"/>
                </a:lnTo>
                <a:lnTo>
                  <a:pt x="189984" y="679449"/>
                </a:lnTo>
                <a:lnTo>
                  <a:pt x="203241" y="678179"/>
                </a:lnTo>
                <a:lnTo>
                  <a:pt x="315925" y="678179"/>
                </a:lnTo>
                <a:lnTo>
                  <a:pt x="319687" y="674369"/>
                </a:lnTo>
                <a:lnTo>
                  <a:pt x="320728" y="674369"/>
                </a:lnTo>
                <a:lnTo>
                  <a:pt x="321097" y="671829"/>
                </a:lnTo>
                <a:lnTo>
                  <a:pt x="321833" y="670559"/>
                </a:lnTo>
                <a:lnTo>
                  <a:pt x="325110" y="662939"/>
                </a:lnTo>
                <a:lnTo>
                  <a:pt x="324959" y="660399"/>
                </a:lnTo>
                <a:close/>
              </a:path>
              <a:path w="988695" h="709930">
                <a:moveTo>
                  <a:pt x="134895" y="664166"/>
                </a:moveTo>
                <a:lnTo>
                  <a:pt x="134661" y="664209"/>
                </a:lnTo>
                <a:lnTo>
                  <a:pt x="134889" y="664209"/>
                </a:lnTo>
                <a:close/>
              </a:path>
              <a:path w="988695" h="709930">
                <a:moveTo>
                  <a:pt x="141481" y="662939"/>
                </a:moveTo>
                <a:lnTo>
                  <a:pt x="135054" y="662939"/>
                </a:lnTo>
                <a:lnTo>
                  <a:pt x="134895" y="664166"/>
                </a:lnTo>
                <a:lnTo>
                  <a:pt x="141481" y="662939"/>
                </a:lnTo>
                <a:close/>
              </a:path>
              <a:path w="988695" h="709930">
                <a:moveTo>
                  <a:pt x="93329" y="565149"/>
                </a:moveTo>
                <a:lnTo>
                  <a:pt x="75464" y="568959"/>
                </a:lnTo>
                <a:lnTo>
                  <a:pt x="58388" y="574039"/>
                </a:lnTo>
                <a:lnTo>
                  <a:pt x="41849" y="582929"/>
                </a:lnTo>
                <a:lnTo>
                  <a:pt x="40579" y="584199"/>
                </a:lnTo>
                <a:lnTo>
                  <a:pt x="39068" y="584199"/>
                </a:lnTo>
                <a:lnTo>
                  <a:pt x="37938" y="585469"/>
                </a:lnTo>
                <a:lnTo>
                  <a:pt x="31080" y="590549"/>
                </a:lnTo>
                <a:lnTo>
                  <a:pt x="22444" y="598169"/>
                </a:lnTo>
                <a:lnTo>
                  <a:pt x="251361" y="598169"/>
                </a:lnTo>
                <a:lnTo>
                  <a:pt x="253228" y="595629"/>
                </a:lnTo>
                <a:lnTo>
                  <a:pt x="256886" y="593089"/>
                </a:lnTo>
                <a:lnTo>
                  <a:pt x="257635" y="591819"/>
                </a:lnTo>
                <a:lnTo>
                  <a:pt x="258371" y="591819"/>
                </a:lnTo>
                <a:lnTo>
                  <a:pt x="258994" y="590549"/>
                </a:lnTo>
                <a:lnTo>
                  <a:pt x="259883" y="588009"/>
                </a:lnTo>
                <a:lnTo>
                  <a:pt x="260289" y="586739"/>
                </a:lnTo>
                <a:lnTo>
                  <a:pt x="360584" y="586739"/>
                </a:lnTo>
                <a:lnTo>
                  <a:pt x="364642" y="581659"/>
                </a:lnTo>
                <a:lnTo>
                  <a:pt x="368328" y="572769"/>
                </a:lnTo>
                <a:lnTo>
                  <a:pt x="369217" y="570229"/>
                </a:lnTo>
                <a:lnTo>
                  <a:pt x="370004" y="567689"/>
                </a:lnTo>
                <a:lnTo>
                  <a:pt x="112233" y="567689"/>
                </a:lnTo>
                <a:lnTo>
                  <a:pt x="93329" y="565149"/>
                </a:lnTo>
                <a:close/>
              </a:path>
              <a:path w="988695" h="709930">
                <a:moveTo>
                  <a:pt x="360584" y="586739"/>
                </a:moveTo>
                <a:lnTo>
                  <a:pt x="260289" y="586739"/>
                </a:lnTo>
                <a:lnTo>
                  <a:pt x="260124" y="588009"/>
                </a:lnTo>
                <a:lnTo>
                  <a:pt x="260276" y="589279"/>
                </a:lnTo>
                <a:lnTo>
                  <a:pt x="259591" y="589279"/>
                </a:lnTo>
                <a:lnTo>
                  <a:pt x="259235" y="590549"/>
                </a:lnTo>
                <a:lnTo>
                  <a:pt x="258994" y="590549"/>
                </a:lnTo>
                <a:lnTo>
                  <a:pt x="257927" y="594359"/>
                </a:lnTo>
                <a:lnTo>
                  <a:pt x="256835" y="594359"/>
                </a:lnTo>
                <a:lnTo>
                  <a:pt x="254638" y="595629"/>
                </a:lnTo>
                <a:lnTo>
                  <a:pt x="253545" y="595629"/>
                </a:lnTo>
                <a:lnTo>
                  <a:pt x="252479" y="596899"/>
                </a:lnTo>
                <a:lnTo>
                  <a:pt x="251361" y="598169"/>
                </a:lnTo>
                <a:lnTo>
                  <a:pt x="345849" y="598169"/>
                </a:lnTo>
                <a:lnTo>
                  <a:pt x="353257" y="594359"/>
                </a:lnTo>
                <a:lnTo>
                  <a:pt x="359570" y="588009"/>
                </a:lnTo>
                <a:lnTo>
                  <a:pt x="360584" y="586739"/>
                </a:lnTo>
                <a:close/>
              </a:path>
              <a:path w="988695" h="709930">
                <a:moveTo>
                  <a:pt x="124158" y="566419"/>
                </a:moveTo>
                <a:lnTo>
                  <a:pt x="120043" y="566419"/>
                </a:lnTo>
                <a:lnTo>
                  <a:pt x="115941" y="567689"/>
                </a:lnTo>
                <a:lnTo>
                  <a:pt x="124171" y="567689"/>
                </a:lnTo>
                <a:lnTo>
                  <a:pt x="124158" y="566419"/>
                </a:lnTo>
                <a:close/>
              </a:path>
              <a:path w="988695" h="709930">
                <a:moveTo>
                  <a:pt x="149484" y="495299"/>
                </a:moveTo>
                <a:lnTo>
                  <a:pt x="134721" y="495299"/>
                </a:lnTo>
                <a:lnTo>
                  <a:pt x="127371" y="497839"/>
                </a:lnTo>
                <a:lnTo>
                  <a:pt x="124945" y="499109"/>
                </a:lnTo>
                <a:lnTo>
                  <a:pt x="122456" y="501649"/>
                </a:lnTo>
                <a:lnTo>
                  <a:pt x="121313" y="504189"/>
                </a:lnTo>
                <a:lnTo>
                  <a:pt x="119548" y="507999"/>
                </a:lnTo>
                <a:lnTo>
                  <a:pt x="118011" y="511809"/>
                </a:lnTo>
                <a:lnTo>
                  <a:pt x="117917" y="521969"/>
                </a:lnTo>
                <a:lnTo>
                  <a:pt x="118100" y="529589"/>
                </a:lnTo>
                <a:lnTo>
                  <a:pt x="119759" y="541019"/>
                </a:lnTo>
                <a:lnTo>
                  <a:pt x="122001" y="553719"/>
                </a:lnTo>
                <a:lnTo>
                  <a:pt x="124056" y="566419"/>
                </a:lnTo>
                <a:lnTo>
                  <a:pt x="125187" y="566419"/>
                </a:lnTo>
                <a:lnTo>
                  <a:pt x="124171" y="567689"/>
                </a:lnTo>
                <a:lnTo>
                  <a:pt x="370004" y="567689"/>
                </a:lnTo>
                <a:lnTo>
                  <a:pt x="370919" y="565149"/>
                </a:lnTo>
                <a:lnTo>
                  <a:pt x="371401" y="563879"/>
                </a:lnTo>
                <a:lnTo>
                  <a:pt x="372671" y="561339"/>
                </a:lnTo>
                <a:lnTo>
                  <a:pt x="373845" y="558799"/>
                </a:lnTo>
                <a:lnTo>
                  <a:pt x="193843" y="558799"/>
                </a:lnTo>
                <a:lnTo>
                  <a:pt x="192700" y="557529"/>
                </a:lnTo>
                <a:lnTo>
                  <a:pt x="192103" y="556259"/>
                </a:lnTo>
                <a:lnTo>
                  <a:pt x="375018" y="556259"/>
                </a:lnTo>
                <a:lnTo>
                  <a:pt x="375605" y="554989"/>
                </a:lnTo>
                <a:lnTo>
                  <a:pt x="380431" y="551179"/>
                </a:lnTo>
                <a:lnTo>
                  <a:pt x="437222" y="551179"/>
                </a:lnTo>
                <a:lnTo>
                  <a:pt x="439334" y="546099"/>
                </a:lnTo>
                <a:lnTo>
                  <a:pt x="437316" y="541019"/>
                </a:lnTo>
                <a:lnTo>
                  <a:pt x="173916" y="541019"/>
                </a:lnTo>
                <a:lnTo>
                  <a:pt x="173764" y="539749"/>
                </a:lnTo>
                <a:lnTo>
                  <a:pt x="172443" y="533399"/>
                </a:lnTo>
                <a:lnTo>
                  <a:pt x="171235" y="525779"/>
                </a:lnTo>
                <a:lnTo>
                  <a:pt x="169815" y="518159"/>
                </a:lnTo>
                <a:lnTo>
                  <a:pt x="167859" y="510539"/>
                </a:lnTo>
                <a:lnTo>
                  <a:pt x="166271" y="505459"/>
                </a:lnTo>
                <a:lnTo>
                  <a:pt x="161293" y="501649"/>
                </a:lnTo>
                <a:lnTo>
                  <a:pt x="149484" y="495299"/>
                </a:lnTo>
                <a:close/>
              </a:path>
              <a:path w="988695" h="709930">
                <a:moveTo>
                  <a:pt x="375018" y="556259"/>
                </a:moveTo>
                <a:lnTo>
                  <a:pt x="192103" y="556259"/>
                </a:lnTo>
                <a:lnTo>
                  <a:pt x="193017" y="557529"/>
                </a:lnTo>
                <a:lnTo>
                  <a:pt x="194859" y="557529"/>
                </a:lnTo>
                <a:lnTo>
                  <a:pt x="196116" y="558799"/>
                </a:lnTo>
                <a:lnTo>
                  <a:pt x="373845" y="558799"/>
                </a:lnTo>
                <a:lnTo>
                  <a:pt x="375018" y="556259"/>
                </a:lnTo>
                <a:close/>
              </a:path>
              <a:path w="988695" h="709930">
                <a:moveTo>
                  <a:pt x="437222" y="551179"/>
                </a:moveTo>
                <a:lnTo>
                  <a:pt x="380431" y="551179"/>
                </a:lnTo>
                <a:lnTo>
                  <a:pt x="386502" y="553719"/>
                </a:lnTo>
                <a:lnTo>
                  <a:pt x="397154" y="556259"/>
                </a:lnTo>
                <a:lnTo>
                  <a:pt x="418536" y="556259"/>
                </a:lnTo>
                <a:lnTo>
                  <a:pt x="429225" y="554989"/>
                </a:lnTo>
                <a:lnTo>
                  <a:pt x="435638" y="554989"/>
                </a:lnTo>
                <a:lnTo>
                  <a:pt x="437222" y="551179"/>
                </a:lnTo>
                <a:close/>
              </a:path>
              <a:path w="988695" h="709930">
                <a:moveTo>
                  <a:pt x="264518" y="398779"/>
                </a:moveTo>
                <a:lnTo>
                  <a:pt x="245102" y="400049"/>
                </a:lnTo>
                <a:lnTo>
                  <a:pt x="238636" y="401319"/>
                </a:lnTo>
                <a:lnTo>
                  <a:pt x="234597" y="405129"/>
                </a:lnTo>
                <a:lnTo>
                  <a:pt x="229771" y="406399"/>
                </a:lnTo>
                <a:lnTo>
                  <a:pt x="224462" y="406399"/>
                </a:lnTo>
                <a:lnTo>
                  <a:pt x="217129" y="407669"/>
                </a:lnTo>
                <a:lnTo>
                  <a:pt x="209808" y="407669"/>
                </a:lnTo>
                <a:lnTo>
                  <a:pt x="195164" y="410209"/>
                </a:lnTo>
                <a:lnTo>
                  <a:pt x="191084" y="420369"/>
                </a:lnTo>
                <a:lnTo>
                  <a:pt x="185216" y="430529"/>
                </a:lnTo>
                <a:lnTo>
                  <a:pt x="177658" y="438149"/>
                </a:lnTo>
                <a:lnTo>
                  <a:pt x="168506" y="445769"/>
                </a:lnTo>
                <a:lnTo>
                  <a:pt x="162779" y="450849"/>
                </a:lnTo>
                <a:lnTo>
                  <a:pt x="158864" y="457199"/>
                </a:lnTo>
                <a:lnTo>
                  <a:pt x="156287" y="464819"/>
                </a:lnTo>
                <a:lnTo>
                  <a:pt x="154574" y="472439"/>
                </a:lnTo>
                <a:lnTo>
                  <a:pt x="153622" y="477519"/>
                </a:lnTo>
                <a:lnTo>
                  <a:pt x="158308" y="483869"/>
                </a:lnTo>
                <a:lnTo>
                  <a:pt x="166525" y="485139"/>
                </a:lnTo>
                <a:lnTo>
                  <a:pt x="172240" y="485139"/>
                </a:lnTo>
                <a:lnTo>
                  <a:pt x="180669" y="487679"/>
                </a:lnTo>
                <a:lnTo>
                  <a:pt x="186083" y="491489"/>
                </a:lnTo>
                <a:lnTo>
                  <a:pt x="188964" y="496569"/>
                </a:lnTo>
                <a:lnTo>
                  <a:pt x="189791" y="504189"/>
                </a:lnTo>
                <a:lnTo>
                  <a:pt x="189741" y="510539"/>
                </a:lnTo>
                <a:lnTo>
                  <a:pt x="190985" y="515619"/>
                </a:lnTo>
                <a:lnTo>
                  <a:pt x="190071" y="521969"/>
                </a:lnTo>
                <a:lnTo>
                  <a:pt x="188953" y="528319"/>
                </a:lnTo>
                <a:lnTo>
                  <a:pt x="187290" y="535939"/>
                </a:lnTo>
                <a:lnTo>
                  <a:pt x="180266" y="541019"/>
                </a:lnTo>
                <a:lnTo>
                  <a:pt x="437316" y="541019"/>
                </a:lnTo>
                <a:lnTo>
                  <a:pt x="435803" y="537209"/>
                </a:lnTo>
                <a:lnTo>
                  <a:pt x="434901" y="534669"/>
                </a:lnTo>
                <a:lnTo>
                  <a:pt x="434038" y="532129"/>
                </a:lnTo>
                <a:lnTo>
                  <a:pt x="431815" y="532129"/>
                </a:lnTo>
                <a:lnTo>
                  <a:pt x="431193" y="530859"/>
                </a:lnTo>
                <a:lnTo>
                  <a:pt x="428907" y="530859"/>
                </a:lnTo>
                <a:lnTo>
                  <a:pt x="427193" y="529589"/>
                </a:lnTo>
                <a:lnTo>
                  <a:pt x="425465" y="529589"/>
                </a:lnTo>
                <a:lnTo>
                  <a:pt x="428145" y="527049"/>
                </a:lnTo>
                <a:lnTo>
                  <a:pt x="459609" y="527049"/>
                </a:lnTo>
                <a:lnTo>
                  <a:pt x="465674" y="519429"/>
                </a:lnTo>
                <a:lnTo>
                  <a:pt x="469344" y="513079"/>
                </a:lnTo>
                <a:lnTo>
                  <a:pt x="473751" y="507999"/>
                </a:lnTo>
                <a:lnTo>
                  <a:pt x="484050" y="497839"/>
                </a:lnTo>
                <a:lnTo>
                  <a:pt x="488165" y="491489"/>
                </a:lnTo>
                <a:lnTo>
                  <a:pt x="490343" y="488949"/>
                </a:lnTo>
                <a:lnTo>
                  <a:pt x="211623" y="488949"/>
                </a:lnTo>
                <a:lnTo>
                  <a:pt x="212855" y="487679"/>
                </a:lnTo>
                <a:lnTo>
                  <a:pt x="214861" y="486409"/>
                </a:lnTo>
                <a:lnTo>
                  <a:pt x="492521" y="486409"/>
                </a:lnTo>
                <a:lnTo>
                  <a:pt x="495871" y="480059"/>
                </a:lnTo>
                <a:lnTo>
                  <a:pt x="496898" y="474979"/>
                </a:lnTo>
                <a:lnTo>
                  <a:pt x="495699" y="468629"/>
                </a:lnTo>
                <a:lnTo>
                  <a:pt x="492369" y="463549"/>
                </a:lnTo>
                <a:lnTo>
                  <a:pt x="488165" y="457199"/>
                </a:lnTo>
                <a:lnTo>
                  <a:pt x="484990" y="452119"/>
                </a:lnTo>
                <a:lnTo>
                  <a:pt x="485727" y="445769"/>
                </a:lnTo>
                <a:lnTo>
                  <a:pt x="485397" y="444499"/>
                </a:lnTo>
                <a:lnTo>
                  <a:pt x="483885" y="444499"/>
                </a:lnTo>
                <a:lnTo>
                  <a:pt x="482209" y="443229"/>
                </a:lnTo>
                <a:lnTo>
                  <a:pt x="520153" y="443229"/>
                </a:lnTo>
                <a:lnTo>
                  <a:pt x="521363" y="434339"/>
                </a:lnTo>
                <a:lnTo>
                  <a:pt x="520012" y="429259"/>
                </a:lnTo>
                <a:lnTo>
                  <a:pt x="296827" y="429259"/>
                </a:lnTo>
                <a:lnTo>
                  <a:pt x="294300" y="427989"/>
                </a:lnTo>
                <a:lnTo>
                  <a:pt x="293652" y="424179"/>
                </a:lnTo>
                <a:lnTo>
                  <a:pt x="293208" y="422909"/>
                </a:lnTo>
                <a:lnTo>
                  <a:pt x="293436" y="420369"/>
                </a:lnTo>
                <a:lnTo>
                  <a:pt x="293550" y="417829"/>
                </a:lnTo>
                <a:lnTo>
                  <a:pt x="292776" y="417829"/>
                </a:lnTo>
                <a:lnTo>
                  <a:pt x="289258" y="416559"/>
                </a:lnTo>
                <a:lnTo>
                  <a:pt x="285295" y="416559"/>
                </a:lnTo>
                <a:lnTo>
                  <a:pt x="281765" y="414019"/>
                </a:lnTo>
                <a:lnTo>
                  <a:pt x="278603" y="411479"/>
                </a:lnTo>
                <a:lnTo>
                  <a:pt x="275796" y="410209"/>
                </a:lnTo>
                <a:lnTo>
                  <a:pt x="274437" y="410209"/>
                </a:lnTo>
                <a:lnTo>
                  <a:pt x="271122" y="406399"/>
                </a:lnTo>
                <a:lnTo>
                  <a:pt x="267782" y="403859"/>
                </a:lnTo>
                <a:lnTo>
                  <a:pt x="264518" y="400049"/>
                </a:lnTo>
                <a:lnTo>
                  <a:pt x="264518" y="398779"/>
                </a:lnTo>
                <a:close/>
              </a:path>
              <a:path w="988695" h="709930">
                <a:moveTo>
                  <a:pt x="459609" y="527049"/>
                </a:moveTo>
                <a:lnTo>
                  <a:pt x="428145" y="527049"/>
                </a:lnTo>
                <a:lnTo>
                  <a:pt x="429313" y="529589"/>
                </a:lnTo>
                <a:lnTo>
                  <a:pt x="430647" y="530859"/>
                </a:lnTo>
                <a:lnTo>
                  <a:pt x="433720" y="530859"/>
                </a:lnTo>
                <a:lnTo>
                  <a:pt x="433898" y="532129"/>
                </a:lnTo>
                <a:lnTo>
                  <a:pt x="434038" y="532129"/>
                </a:lnTo>
                <a:lnTo>
                  <a:pt x="443574" y="533399"/>
                </a:lnTo>
                <a:lnTo>
                  <a:pt x="452170" y="530859"/>
                </a:lnTo>
                <a:lnTo>
                  <a:pt x="459609" y="527049"/>
                </a:lnTo>
                <a:close/>
              </a:path>
              <a:path w="988695" h="709930">
                <a:moveTo>
                  <a:pt x="492521" y="486409"/>
                </a:moveTo>
                <a:lnTo>
                  <a:pt x="214861" y="486409"/>
                </a:lnTo>
                <a:lnTo>
                  <a:pt x="213820" y="487679"/>
                </a:lnTo>
                <a:lnTo>
                  <a:pt x="211623" y="488949"/>
                </a:lnTo>
                <a:lnTo>
                  <a:pt x="490343" y="488949"/>
                </a:lnTo>
                <a:lnTo>
                  <a:pt x="492521" y="486409"/>
                </a:lnTo>
                <a:close/>
              </a:path>
              <a:path w="988695" h="709930">
                <a:moveTo>
                  <a:pt x="520153" y="443229"/>
                </a:moveTo>
                <a:lnTo>
                  <a:pt x="485765" y="443229"/>
                </a:lnTo>
                <a:lnTo>
                  <a:pt x="485676" y="444499"/>
                </a:lnTo>
                <a:lnTo>
                  <a:pt x="485727" y="445769"/>
                </a:lnTo>
                <a:lnTo>
                  <a:pt x="492153" y="447039"/>
                </a:lnTo>
                <a:lnTo>
                  <a:pt x="498478" y="450849"/>
                </a:lnTo>
                <a:lnTo>
                  <a:pt x="512943" y="454659"/>
                </a:lnTo>
                <a:lnTo>
                  <a:pt x="519115" y="450849"/>
                </a:lnTo>
                <a:lnTo>
                  <a:pt x="520153" y="443229"/>
                </a:lnTo>
                <a:close/>
              </a:path>
              <a:path w="988695" h="709930">
                <a:moveTo>
                  <a:pt x="496522" y="416559"/>
                </a:moveTo>
                <a:lnTo>
                  <a:pt x="293652" y="416559"/>
                </a:lnTo>
                <a:lnTo>
                  <a:pt x="293550" y="417829"/>
                </a:lnTo>
                <a:lnTo>
                  <a:pt x="297907" y="420369"/>
                </a:lnTo>
                <a:lnTo>
                  <a:pt x="299913" y="421639"/>
                </a:lnTo>
                <a:lnTo>
                  <a:pt x="300840" y="421639"/>
                </a:lnTo>
                <a:lnTo>
                  <a:pt x="301818" y="422909"/>
                </a:lnTo>
                <a:lnTo>
                  <a:pt x="301717" y="424179"/>
                </a:lnTo>
                <a:lnTo>
                  <a:pt x="301666" y="425449"/>
                </a:lnTo>
                <a:lnTo>
                  <a:pt x="300701" y="426719"/>
                </a:lnTo>
                <a:lnTo>
                  <a:pt x="296827" y="429259"/>
                </a:lnTo>
                <a:lnTo>
                  <a:pt x="520012" y="429259"/>
                </a:lnTo>
                <a:lnTo>
                  <a:pt x="519674" y="427989"/>
                </a:lnTo>
                <a:lnTo>
                  <a:pt x="507749" y="420369"/>
                </a:lnTo>
                <a:lnTo>
                  <a:pt x="501907" y="419099"/>
                </a:lnTo>
                <a:lnTo>
                  <a:pt x="496522" y="416559"/>
                </a:lnTo>
                <a:close/>
              </a:path>
              <a:path w="988695" h="709930">
                <a:moveTo>
                  <a:pt x="323078" y="234949"/>
                </a:moveTo>
                <a:lnTo>
                  <a:pt x="314518" y="236219"/>
                </a:lnTo>
                <a:lnTo>
                  <a:pt x="309146" y="241299"/>
                </a:lnTo>
                <a:lnTo>
                  <a:pt x="302607" y="247649"/>
                </a:lnTo>
                <a:lnTo>
                  <a:pt x="296130" y="255269"/>
                </a:lnTo>
                <a:lnTo>
                  <a:pt x="283238" y="267969"/>
                </a:lnTo>
                <a:lnTo>
                  <a:pt x="285956" y="273049"/>
                </a:lnTo>
                <a:lnTo>
                  <a:pt x="288699" y="279399"/>
                </a:lnTo>
                <a:lnTo>
                  <a:pt x="285575" y="284479"/>
                </a:lnTo>
                <a:lnTo>
                  <a:pt x="282722" y="290829"/>
                </a:lnTo>
                <a:lnTo>
                  <a:pt x="281420" y="297179"/>
                </a:lnTo>
                <a:lnTo>
                  <a:pt x="281726" y="302259"/>
                </a:lnTo>
                <a:lnTo>
                  <a:pt x="283695" y="308609"/>
                </a:lnTo>
                <a:lnTo>
                  <a:pt x="286517" y="317499"/>
                </a:lnTo>
                <a:lnTo>
                  <a:pt x="287781" y="325119"/>
                </a:lnTo>
                <a:lnTo>
                  <a:pt x="287460" y="334009"/>
                </a:lnTo>
                <a:lnTo>
                  <a:pt x="285524" y="342899"/>
                </a:lnTo>
                <a:lnTo>
                  <a:pt x="283576" y="350519"/>
                </a:lnTo>
                <a:lnTo>
                  <a:pt x="282038" y="358139"/>
                </a:lnTo>
                <a:lnTo>
                  <a:pt x="280595" y="364489"/>
                </a:lnTo>
                <a:lnTo>
                  <a:pt x="278933" y="372109"/>
                </a:lnTo>
                <a:lnTo>
                  <a:pt x="278336" y="374649"/>
                </a:lnTo>
                <a:lnTo>
                  <a:pt x="275758" y="377189"/>
                </a:lnTo>
                <a:lnTo>
                  <a:pt x="273497" y="378459"/>
                </a:lnTo>
                <a:lnTo>
                  <a:pt x="262804" y="382269"/>
                </a:lnTo>
                <a:lnTo>
                  <a:pt x="264671" y="391159"/>
                </a:lnTo>
                <a:lnTo>
                  <a:pt x="264518" y="398779"/>
                </a:lnTo>
                <a:lnTo>
                  <a:pt x="265369" y="398779"/>
                </a:lnTo>
                <a:lnTo>
                  <a:pt x="268773" y="402589"/>
                </a:lnTo>
                <a:lnTo>
                  <a:pt x="276494" y="410209"/>
                </a:lnTo>
                <a:lnTo>
                  <a:pt x="278603" y="411479"/>
                </a:lnTo>
                <a:lnTo>
                  <a:pt x="289258" y="416559"/>
                </a:lnTo>
                <a:lnTo>
                  <a:pt x="495214" y="416559"/>
                </a:lnTo>
                <a:lnTo>
                  <a:pt x="494020" y="415289"/>
                </a:lnTo>
                <a:lnTo>
                  <a:pt x="492813" y="415289"/>
                </a:lnTo>
                <a:lnTo>
                  <a:pt x="494718" y="412749"/>
                </a:lnTo>
                <a:lnTo>
                  <a:pt x="496281" y="410209"/>
                </a:lnTo>
                <a:lnTo>
                  <a:pt x="498630" y="408939"/>
                </a:lnTo>
                <a:lnTo>
                  <a:pt x="502402" y="407669"/>
                </a:lnTo>
                <a:lnTo>
                  <a:pt x="504713" y="406399"/>
                </a:lnTo>
                <a:lnTo>
                  <a:pt x="468264" y="406399"/>
                </a:lnTo>
                <a:lnTo>
                  <a:pt x="465293" y="403859"/>
                </a:lnTo>
                <a:lnTo>
                  <a:pt x="561385" y="403859"/>
                </a:lnTo>
                <a:lnTo>
                  <a:pt x="563197" y="402589"/>
                </a:lnTo>
                <a:lnTo>
                  <a:pt x="565496" y="392429"/>
                </a:lnTo>
                <a:lnTo>
                  <a:pt x="566562" y="388619"/>
                </a:lnTo>
                <a:lnTo>
                  <a:pt x="567388" y="386079"/>
                </a:lnTo>
                <a:lnTo>
                  <a:pt x="626392" y="386079"/>
                </a:lnTo>
                <a:lnTo>
                  <a:pt x="637795" y="373379"/>
                </a:lnTo>
                <a:lnTo>
                  <a:pt x="649922" y="360679"/>
                </a:lnTo>
                <a:lnTo>
                  <a:pt x="663025" y="350519"/>
                </a:lnTo>
                <a:lnTo>
                  <a:pt x="677357" y="340359"/>
                </a:lnTo>
                <a:lnTo>
                  <a:pt x="685043" y="336549"/>
                </a:lnTo>
                <a:lnTo>
                  <a:pt x="692527" y="332739"/>
                </a:lnTo>
                <a:lnTo>
                  <a:pt x="699421" y="327659"/>
                </a:lnTo>
                <a:lnTo>
                  <a:pt x="705335" y="321309"/>
                </a:lnTo>
                <a:lnTo>
                  <a:pt x="709768" y="314959"/>
                </a:lnTo>
                <a:lnTo>
                  <a:pt x="716854" y="312419"/>
                </a:lnTo>
                <a:lnTo>
                  <a:pt x="723738" y="309879"/>
                </a:lnTo>
                <a:lnTo>
                  <a:pt x="384457" y="309879"/>
                </a:lnTo>
                <a:lnTo>
                  <a:pt x="381307" y="307339"/>
                </a:lnTo>
                <a:lnTo>
                  <a:pt x="380406" y="306069"/>
                </a:lnTo>
                <a:lnTo>
                  <a:pt x="380253" y="304799"/>
                </a:lnTo>
                <a:lnTo>
                  <a:pt x="374801" y="284479"/>
                </a:lnTo>
                <a:lnTo>
                  <a:pt x="364867" y="266699"/>
                </a:lnTo>
                <a:lnTo>
                  <a:pt x="350800" y="252729"/>
                </a:lnTo>
                <a:lnTo>
                  <a:pt x="332946" y="241299"/>
                </a:lnTo>
                <a:lnTo>
                  <a:pt x="331625" y="241299"/>
                </a:lnTo>
                <a:lnTo>
                  <a:pt x="330457" y="240029"/>
                </a:lnTo>
                <a:lnTo>
                  <a:pt x="323078" y="234949"/>
                </a:lnTo>
                <a:close/>
              </a:path>
              <a:path w="988695" h="709930">
                <a:moveTo>
                  <a:pt x="559573" y="405129"/>
                </a:moveTo>
                <a:lnTo>
                  <a:pt x="510644" y="405129"/>
                </a:lnTo>
                <a:lnTo>
                  <a:pt x="520398" y="407669"/>
                </a:lnTo>
                <a:lnTo>
                  <a:pt x="549659" y="407669"/>
                </a:lnTo>
                <a:lnTo>
                  <a:pt x="557761" y="406399"/>
                </a:lnTo>
                <a:lnTo>
                  <a:pt x="559573" y="405129"/>
                </a:lnTo>
                <a:close/>
              </a:path>
              <a:path w="988695" h="709930">
                <a:moveTo>
                  <a:pt x="561385" y="403859"/>
                </a:moveTo>
                <a:lnTo>
                  <a:pt x="468861" y="403859"/>
                </a:lnTo>
                <a:lnTo>
                  <a:pt x="468264" y="406399"/>
                </a:lnTo>
                <a:lnTo>
                  <a:pt x="504713" y="406399"/>
                </a:lnTo>
                <a:lnTo>
                  <a:pt x="507025" y="405129"/>
                </a:lnTo>
                <a:lnTo>
                  <a:pt x="559573" y="405129"/>
                </a:lnTo>
                <a:lnTo>
                  <a:pt x="561385" y="403859"/>
                </a:lnTo>
                <a:close/>
              </a:path>
              <a:path w="988695" h="709930">
                <a:moveTo>
                  <a:pt x="626392" y="386079"/>
                </a:moveTo>
                <a:lnTo>
                  <a:pt x="567388" y="386079"/>
                </a:lnTo>
                <a:lnTo>
                  <a:pt x="569534" y="387349"/>
                </a:lnTo>
                <a:lnTo>
                  <a:pt x="571731" y="388619"/>
                </a:lnTo>
                <a:lnTo>
                  <a:pt x="576252" y="392429"/>
                </a:lnTo>
                <a:lnTo>
                  <a:pt x="578386" y="393699"/>
                </a:lnTo>
                <a:lnTo>
                  <a:pt x="580926" y="394969"/>
                </a:lnTo>
                <a:lnTo>
                  <a:pt x="593954" y="400049"/>
                </a:lnTo>
                <a:lnTo>
                  <a:pt x="605416" y="400049"/>
                </a:lnTo>
                <a:lnTo>
                  <a:pt x="616000" y="396239"/>
                </a:lnTo>
                <a:lnTo>
                  <a:pt x="626392" y="386079"/>
                </a:lnTo>
                <a:close/>
              </a:path>
              <a:path w="988695" h="709930">
                <a:moveTo>
                  <a:pt x="396827" y="259079"/>
                </a:moveTo>
                <a:lnTo>
                  <a:pt x="388966" y="264159"/>
                </a:lnTo>
                <a:lnTo>
                  <a:pt x="387866" y="279399"/>
                </a:lnTo>
                <a:lnTo>
                  <a:pt x="385918" y="307339"/>
                </a:lnTo>
                <a:lnTo>
                  <a:pt x="384457" y="309879"/>
                </a:lnTo>
                <a:lnTo>
                  <a:pt x="723738" y="309879"/>
                </a:lnTo>
                <a:lnTo>
                  <a:pt x="739871" y="303529"/>
                </a:lnTo>
                <a:lnTo>
                  <a:pt x="755599" y="297179"/>
                </a:lnTo>
                <a:lnTo>
                  <a:pt x="771636" y="289559"/>
                </a:lnTo>
                <a:lnTo>
                  <a:pt x="788698" y="285749"/>
                </a:lnTo>
                <a:lnTo>
                  <a:pt x="818603" y="269239"/>
                </a:lnTo>
                <a:lnTo>
                  <a:pt x="822863" y="266699"/>
                </a:lnTo>
                <a:lnTo>
                  <a:pt x="446739" y="266699"/>
                </a:lnTo>
                <a:lnTo>
                  <a:pt x="427193" y="264159"/>
                </a:lnTo>
                <a:lnTo>
                  <a:pt x="420899" y="261619"/>
                </a:lnTo>
                <a:lnTo>
                  <a:pt x="414464" y="261619"/>
                </a:lnTo>
                <a:lnTo>
                  <a:pt x="396827" y="259079"/>
                </a:lnTo>
                <a:close/>
              </a:path>
              <a:path w="988695" h="709930">
                <a:moveTo>
                  <a:pt x="530656" y="248919"/>
                </a:moveTo>
                <a:lnTo>
                  <a:pt x="508530" y="250189"/>
                </a:lnTo>
                <a:lnTo>
                  <a:pt x="486784" y="253999"/>
                </a:lnTo>
                <a:lnTo>
                  <a:pt x="465534" y="262889"/>
                </a:lnTo>
                <a:lnTo>
                  <a:pt x="456277" y="265429"/>
                </a:lnTo>
                <a:lnTo>
                  <a:pt x="446739" y="266699"/>
                </a:lnTo>
                <a:lnTo>
                  <a:pt x="822863" y="266699"/>
                </a:lnTo>
                <a:lnTo>
                  <a:pt x="833511" y="260349"/>
                </a:lnTo>
                <a:lnTo>
                  <a:pt x="844602" y="252729"/>
                </a:lnTo>
                <a:lnTo>
                  <a:pt x="555894" y="252729"/>
                </a:lnTo>
                <a:lnTo>
                  <a:pt x="554243" y="251459"/>
                </a:lnTo>
                <a:lnTo>
                  <a:pt x="553913" y="250189"/>
                </a:lnTo>
                <a:lnTo>
                  <a:pt x="553050" y="250189"/>
                </a:lnTo>
                <a:lnTo>
                  <a:pt x="530656" y="248919"/>
                </a:lnTo>
                <a:close/>
              </a:path>
              <a:path w="988695" h="709930">
                <a:moveTo>
                  <a:pt x="515254" y="223519"/>
                </a:moveTo>
                <a:lnTo>
                  <a:pt x="407787" y="223519"/>
                </a:lnTo>
                <a:lnTo>
                  <a:pt x="405615" y="226059"/>
                </a:lnTo>
                <a:lnTo>
                  <a:pt x="404929" y="226059"/>
                </a:lnTo>
                <a:lnTo>
                  <a:pt x="406365" y="231139"/>
                </a:lnTo>
                <a:lnTo>
                  <a:pt x="405476" y="236219"/>
                </a:lnTo>
                <a:lnTo>
                  <a:pt x="410187" y="240029"/>
                </a:lnTo>
                <a:lnTo>
                  <a:pt x="422466" y="247649"/>
                </a:lnTo>
                <a:lnTo>
                  <a:pt x="435459" y="251459"/>
                </a:lnTo>
                <a:lnTo>
                  <a:pt x="448972" y="253999"/>
                </a:lnTo>
                <a:lnTo>
                  <a:pt x="477206" y="248919"/>
                </a:lnTo>
                <a:lnTo>
                  <a:pt x="491228" y="243839"/>
                </a:lnTo>
                <a:lnTo>
                  <a:pt x="503909" y="237489"/>
                </a:lnTo>
                <a:lnTo>
                  <a:pt x="514276" y="224789"/>
                </a:lnTo>
                <a:lnTo>
                  <a:pt x="515254" y="223519"/>
                </a:lnTo>
                <a:close/>
              </a:path>
              <a:path w="988695" h="709930">
                <a:moveTo>
                  <a:pt x="829452" y="215899"/>
                </a:moveTo>
                <a:lnTo>
                  <a:pt x="527586" y="215899"/>
                </a:lnTo>
                <a:lnTo>
                  <a:pt x="528513" y="217169"/>
                </a:lnTo>
                <a:lnTo>
                  <a:pt x="526938" y="217169"/>
                </a:lnTo>
                <a:lnTo>
                  <a:pt x="524170" y="223519"/>
                </a:lnTo>
                <a:lnTo>
                  <a:pt x="523586" y="224789"/>
                </a:lnTo>
                <a:lnTo>
                  <a:pt x="522722" y="226059"/>
                </a:lnTo>
                <a:lnTo>
                  <a:pt x="522328" y="227329"/>
                </a:lnTo>
                <a:lnTo>
                  <a:pt x="520538" y="232409"/>
                </a:lnTo>
                <a:lnTo>
                  <a:pt x="523395" y="238759"/>
                </a:lnTo>
                <a:lnTo>
                  <a:pt x="527954" y="241299"/>
                </a:lnTo>
                <a:lnTo>
                  <a:pt x="541045" y="243839"/>
                </a:lnTo>
                <a:lnTo>
                  <a:pt x="547443" y="246379"/>
                </a:lnTo>
                <a:lnTo>
                  <a:pt x="553050" y="250189"/>
                </a:lnTo>
                <a:lnTo>
                  <a:pt x="554993" y="250189"/>
                </a:lnTo>
                <a:lnTo>
                  <a:pt x="555894" y="252729"/>
                </a:lnTo>
                <a:lnTo>
                  <a:pt x="844602" y="252729"/>
                </a:lnTo>
                <a:lnTo>
                  <a:pt x="848299" y="250189"/>
                </a:lnTo>
                <a:lnTo>
                  <a:pt x="851296" y="248919"/>
                </a:lnTo>
                <a:lnTo>
                  <a:pt x="852389" y="243839"/>
                </a:lnTo>
                <a:lnTo>
                  <a:pt x="853472" y="240029"/>
                </a:lnTo>
                <a:lnTo>
                  <a:pt x="801030" y="240029"/>
                </a:lnTo>
                <a:lnTo>
                  <a:pt x="799938" y="238759"/>
                </a:lnTo>
                <a:lnTo>
                  <a:pt x="798858" y="238759"/>
                </a:lnTo>
                <a:lnTo>
                  <a:pt x="799239" y="237489"/>
                </a:lnTo>
                <a:lnTo>
                  <a:pt x="800001" y="237489"/>
                </a:lnTo>
                <a:lnTo>
                  <a:pt x="801055" y="236219"/>
                </a:lnTo>
                <a:lnTo>
                  <a:pt x="854555" y="236219"/>
                </a:lnTo>
                <a:lnTo>
                  <a:pt x="854916" y="234949"/>
                </a:lnTo>
                <a:lnTo>
                  <a:pt x="851766" y="232409"/>
                </a:lnTo>
                <a:lnTo>
                  <a:pt x="837009" y="227329"/>
                </a:lnTo>
                <a:lnTo>
                  <a:pt x="834431" y="226059"/>
                </a:lnTo>
                <a:lnTo>
                  <a:pt x="824957" y="226059"/>
                </a:lnTo>
                <a:lnTo>
                  <a:pt x="826138" y="223519"/>
                </a:lnTo>
                <a:lnTo>
                  <a:pt x="826658" y="223519"/>
                </a:lnTo>
                <a:lnTo>
                  <a:pt x="828767" y="218439"/>
                </a:lnTo>
                <a:lnTo>
                  <a:pt x="829452" y="215899"/>
                </a:lnTo>
                <a:close/>
              </a:path>
              <a:path w="988695" h="709930">
                <a:moveTo>
                  <a:pt x="854555" y="236219"/>
                </a:moveTo>
                <a:lnTo>
                  <a:pt x="801055" y="236219"/>
                </a:lnTo>
                <a:lnTo>
                  <a:pt x="802135" y="237489"/>
                </a:lnTo>
                <a:lnTo>
                  <a:pt x="803201" y="237489"/>
                </a:lnTo>
                <a:lnTo>
                  <a:pt x="802871" y="238759"/>
                </a:lnTo>
                <a:lnTo>
                  <a:pt x="802478" y="240029"/>
                </a:lnTo>
                <a:lnTo>
                  <a:pt x="853472" y="240029"/>
                </a:lnTo>
                <a:lnTo>
                  <a:pt x="854555" y="236219"/>
                </a:lnTo>
                <a:close/>
              </a:path>
              <a:path w="988695" h="709930">
                <a:moveTo>
                  <a:pt x="924182" y="196849"/>
                </a:moveTo>
                <a:lnTo>
                  <a:pt x="328412" y="196849"/>
                </a:lnTo>
                <a:lnTo>
                  <a:pt x="327853" y="198119"/>
                </a:lnTo>
                <a:lnTo>
                  <a:pt x="327028" y="198119"/>
                </a:lnTo>
                <a:lnTo>
                  <a:pt x="326647" y="199389"/>
                </a:lnTo>
                <a:lnTo>
                  <a:pt x="326024" y="199389"/>
                </a:lnTo>
                <a:lnTo>
                  <a:pt x="328006" y="204469"/>
                </a:lnTo>
                <a:lnTo>
                  <a:pt x="361948" y="231139"/>
                </a:lnTo>
                <a:lnTo>
                  <a:pt x="382052" y="234949"/>
                </a:lnTo>
                <a:lnTo>
                  <a:pt x="389988" y="232409"/>
                </a:lnTo>
                <a:lnTo>
                  <a:pt x="397534" y="229869"/>
                </a:lnTo>
                <a:lnTo>
                  <a:pt x="404929" y="226059"/>
                </a:lnTo>
                <a:lnTo>
                  <a:pt x="404790" y="226059"/>
                </a:lnTo>
                <a:lnTo>
                  <a:pt x="404764" y="224789"/>
                </a:lnTo>
                <a:lnTo>
                  <a:pt x="404561" y="224789"/>
                </a:lnTo>
                <a:lnTo>
                  <a:pt x="405933" y="223519"/>
                </a:lnTo>
                <a:lnTo>
                  <a:pt x="515254" y="223519"/>
                </a:lnTo>
                <a:lnTo>
                  <a:pt x="517210" y="220979"/>
                </a:lnTo>
                <a:lnTo>
                  <a:pt x="521782" y="218439"/>
                </a:lnTo>
                <a:lnTo>
                  <a:pt x="526938" y="217169"/>
                </a:lnTo>
                <a:lnTo>
                  <a:pt x="527586" y="215899"/>
                </a:lnTo>
                <a:lnTo>
                  <a:pt x="829452" y="215899"/>
                </a:lnTo>
                <a:lnTo>
                  <a:pt x="830138" y="213359"/>
                </a:lnTo>
                <a:lnTo>
                  <a:pt x="837720" y="213359"/>
                </a:lnTo>
                <a:lnTo>
                  <a:pt x="902236" y="208279"/>
                </a:lnTo>
                <a:lnTo>
                  <a:pt x="924182" y="196849"/>
                </a:lnTo>
                <a:close/>
              </a:path>
              <a:path w="988695" h="709930">
                <a:moveTo>
                  <a:pt x="826658" y="223519"/>
                </a:moveTo>
                <a:lnTo>
                  <a:pt x="826277" y="223519"/>
                </a:lnTo>
                <a:lnTo>
                  <a:pt x="824957" y="226059"/>
                </a:lnTo>
                <a:lnTo>
                  <a:pt x="834431" y="226059"/>
                </a:lnTo>
                <a:lnTo>
                  <a:pt x="831853" y="224789"/>
                </a:lnTo>
                <a:lnTo>
                  <a:pt x="826658" y="223519"/>
                </a:lnTo>
                <a:close/>
              </a:path>
              <a:path w="988695" h="709930">
                <a:moveTo>
                  <a:pt x="967412" y="66039"/>
                </a:moveTo>
                <a:lnTo>
                  <a:pt x="311191" y="66039"/>
                </a:lnTo>
                <a:lnTo>
                  <a:pt x="313883" y="68579"/>
                </a:lnTo>
                <a:lnTo>
                  <a:pt x="313782" y="71119"/>
                </a:lnTo>
                <a:lnTo>
                  <a:pt x="307698" y="73659"/>
                </a:lnTo>
                <a:lnTo>
                  <a:pt x="304523" y="73659"/>
                </a:lnTo>
                <a:lnTo>
                  <a:pt x="301374" y="74929"/>
                </a:lnTo>
                <a:lnTo>
                  <a:pt x="300955" y="74929"/>
                </a:lnTo>
                <a:lnTo>
                  <a:pt x="300485" y="76199"/>
                </a:lnTo>
                <a:lnTo>
                  <a:pt x="299126" y="76199"/>
                </a:lnTo>
                <a:lnTo>
                  <a:pt x="300066" y="81279"/>
                </a:lnTo>
                <a:lnTo>
                  <a:pt x="300586" y="86359"/>
                </a:lnTo>
                <a:lnTo>
                  <a:pt x="305615" y="101599"/>
                </a:lnTo>
                <a:lnTo>
                  <a:pt x="306022" y="101599"/>
                </a:lnTo>
                <a:lnTo>
                  <a:pt x="302542" y="105409"/>
                </a:lnTo>
                <a:lnTo>
                  <a:pt x="299608" y="107949"/>
                </a:lnTo>
                <a:lnTo>
                  <a:pt x="296294" y="111759"/>
                </a:lnTo>
                <a:lnTo>
                  <a:pt x="293716" y="114299"/>
                </a:lnTo>
                <a:lnTo>
                  <a:pt x="290512" y="120649"/>
                </a:lnTo>
                <a:lnTo>
                  <a:pt x="290736" y="128269"/>
                </a:lnTo>
                <a:lnTo>
                  <a:pt x="294225" y="133349"/>
                </a:lnTo>
                <a:lnTo>
                  <a:pt x="300815" y="138429"/>
                </a:lnTo>
                <a:lnTo>
                  <a:pt x="302783" y="139699"/>
                </a:lnTo>
                <a:lnTo>
                  <a:pt x="304688" y="140969"/>
                </a:lnTo>
                <a:lnTo>
                  <a:pt x="306644" y="142239"/>
                </a:lnTo>
                <a:lnTo>
                  <a:pt x="305323" y="142239"/>
                </a:lnTo>
                <a:lnTo>
                  <a:pt x="304104" y="143509"/>
                </a:lnTo>
                <a:lnTo>
                  <a:pt x="296916" y="143509"/>
                </a:lnTo>
                <a:lnTo>
                  <a:pt x="285778" y="147319"/>
                </a:lnTo>
                <a:lnTo>
                  <a:pt x="282832" y="152399"/>
                </a:lnTo>
                <a:lnTo>
                  <a:pt x="284165" y="160019"/>
                </a:lnTo>
                <a:lnTo>
                  <a:pt x="305336" y="195579"/>
                </a:lnTo>
                <a:lnTo>
                  <a:pt x="318641" y="199389"/>
                </a:lnTo>
                <a:lnTo>
                  <a:pt x="325821" y="199389"/>
                </a:lnTo>
                <a:lnTo>
                  <a:pt x="325669" y="198119"/>
                </a:lnTo>
                <a:lnTo>
                  <a:pt x="326786" y="198119"/>
                </a:lnTo>
                <a:lnTo>
                  <a:pt x="327459" y="196849"/>
                </a:lnTo>
                <a:lnTo>
                  <a:pt x="924182" y="196849"/>
                </a:lnTo>
                <a:lnTo>
                  <a:pt x="933936" y="191769"/>
                </a:lnTo>
                <a:lnTo>
                  <a:pt x="333492" y="191769"/>
                </a:lnTo>
                <a:lnTo>
                  <a:pt x="334063" y="190499"/>
                </a:lnTo>
                <a:lnTo>
                  <a:pt x="334813" y="190499"/>
                </a:lnTo>
                <a:lnTo>
                  <a:pt x="335257" y="189229"/>
                </a:lnTo>
                <a:lnTo>
                  <a:pt x="337150" y="187959"/>
                </a:lnTo>
                <a:lnTo>
                  <a:pt x="941251" y="187959"/>
                </a:lnTo>
                <a:lnTo>
                  <a:pt x="948567" y="184149"/>
                </a:lnTo>
                <a:lnTo>
                  <a:pt x="966562" y="175259"/>
                </a:lnTo>
                <a:lnTo>
                  <a:pt x="969622" y="173989"/>
                </a:lnTo>
                <a:lnTo>
                  <a:pt x="976175" y="166369"/>
                </a:lnTo>
                <a:lnTo>
                  <a:pt x="988253" y="129539"/>
                </a:lnTo>
                <a:lnTo>
                  <a:pt x="988304" y="120649"/>
                </a:lnTo>
                <a:lnTo>
                  <a:pt x="984088" y="113029"/>
                </a:lnTo>
                <a:lnTo>
                  <a:pt x="968657" y="107949"/>
                </a:lnTo>
                <a:lnTo>
                  <a:pt x="965558" y="104139"/>
                </a:lnTo>
                <a:lnTo>
                  <a:pt x="966257" y="97789"/>
                </a:lnTo>
                <a:lnTo>
                  <a:pt x="966895" y="90169"/>
                </a:lnTo>
                <a:lnTo>
                  <a:pt x="967274" y="82549"/>
                </a:lnTo>
                <a:lnTo>
                  <a:pt x="967411" y="76142"/>
                </a:lnTo>
                <a:lnTo>
                  <a:pt x="967412" y="66039"/>
                </a:lnTo>
                <a:close/>
              </a:path>
              <a:path w="988695" h="709930">
                <a:moveTo>
                  <a:pt x="941251" y="187959"/>
                </a:moveTo>
                <a:lnTo>
                  <a:pt x="337150" y="187959"/>
                </a:lnTo>
                <a:lnTo>
                  <a:pt x="336413" y="190499"/>
                </a:lnTo>
                <a:lnTo>
                  <a:pt x="335283" y="190499"/>
                </a:lnTo>
                <a:lnTo>
                  <a:pt x="334444" y="191769"/>
                </a:lnTo>
                <a:lnTo>
                  <a:pt x="933936" y="191769"/>
                </a:lnTo>
                <a:lnTo>
                  <a:pt x="941251" y="187959"/>
                </a:lnTo>
                <a:close/>
              </a:path>
              <a:path w="988695" h="709930">
                <a:moveTo>
                  <a:pt x="299011" y="76142"/>
                </a:moveTo>
                <a:close/>
              </a:path>
              <a:path w="988695" h="709930">
                <a:moveTo>
                  <a:pt x="298999" y="74929"/>
                </a:moveTo>
                <a:lnTo>
                  <a:pt x="296586" y="74929"/>
                </a:lnTo>
                <a:lnTo>
                  <a:pt x="299011" y="76142"/>
                </a:lnTo>
                <a:lnTo>
                  <a:pt x="298999" y="74929"/>
                </a:lnTo>
                <a:close/>
              </a:path>
              <a:path w="988695" h="709930">
                <a:moveTo>
                  <a:pt x="349811" y="24129"/>
                </a:moveTo>
                <a:lnTo>
                  <a:pt x="308224" y="36829"/>
                </a:lnTo>
                <a:lnTo>
                  <a:pt x="291074" y="48259"/>
                </a:lnTo>
                <a:lnTo>
                  <a:pt x="288077" y="50799"/>
                </a:lnTo>
                <a:lnTo>
                  <a:pt x="285167" y="55879"/>
                </a:lnTo>
                <a:lnTo>
                  <a:pt x="284938" y="62229"/>
                </a:lnTo>
                <a:lnTo>
                  <a:pt x="287221" y="68579"/>
                </a:lnTo>
                <a:lnTo>
                  <a:pt x="291849" y="73659"/>
                </a:lnTo>
                <a:lnTo>
                  <a:pt x="293906" y="74929"/>
                </a:lnTo>
                <a:lnTo>
                  <a:pt x="301374" y="74929"/>
                </a:lnTo>
                <a:lnTo>
                  <a:pt x="305374" y="69849"/>
                </a:lnTo>
                <a:lnTo>
                  <a:pt x="308206" y="66039"/>
                </a:lnTo>
                <a:lnTo>
                  <a:pt x="967412" y="66039"/>
                </a:lnTo>
                <a:lnTo>
                  <a:pt x="967400" y="64769"/>
                </a:lnTo>
                <a:lnTo>
                  <a:pt x="966604" y="63499"/>
                </a:lnTo>
                <a:lnTo>
                  <a:pt x="890158" y="63499"/>
                </a:lnTo>
                <a:lnTo>
                  <a:pt x="889130" y="62229"/>
                </a:lnTo>
                <a:lnTo>
                  <a:pt x="890552" y="59689"/>
                </a:lnTo>
                <a:lnTo>
                  <a:pt x="895784" y="59689"/>
                </a:lnTo>
                <a:lnTo>
                  <a:pt x="896191" y="58419"/>
                </a:lnTo>
                <a:lnTo>
                  <a:pt x="897118" y="58419"/>
                </a:lnTo>
                <a:lnTo>
                  <a:pt x="898070" y="57149"/>
                </a:lnTo>
                <a:lnTo>
                  <a:pt x="900052" y="57149"/>
                </a:lnTo>
                <a:lnTo>
                  <a:pt x="904382" y="52069"/>
                </a:lnTo>
                <a:lnTo>
                  <a:pt x="450992" y="52069"/>
                </a:lnTo>
                <a:lnTo>
                  <a:pt x="448986" y="49529"/>
                </a:lnTo>
                <a:lnTo>
                  <a:pt x="448719" y="48259"/>
                </a:lnTo>
                <a:lnTo>
                  <a:pt x="441632" y="48259"/>
                </a:lnTo>
                <a:lnTo>
                  <a:pt x="435676" y="46989"/>
                </a:lnTo>
                <a:lnTo>
                  <a:pt x="428417" y="36829"/>
                </a:lnTo>
                <a:lnTo>
                  <a:pt x="411165" y="36829"/>
                </a:lnTo>
                <a:lnTo>
                  <a:pt x="407431" y="35559"/>
                </a:lnTo>
                <a:lnTo>
                  <a:pt x="406449" y="34289"/>
                </a:lnTo>
                <a:lnTo>
                  <a:pt x="364620" y="34289"/>
                </a:lnTo>
                <a:lnTo>
                  <a:pt x="356708" y="25399"/>
                </a:lnTo>
                <a:lnTo>
                  <a:pt x="349811" y="24129"/>
                </a:lnTo>
                <a:close/>
              </a:path>
              <a:path w="988695" h="709930">
                <a:moveTo>
                  <a:pt x="927582" y="49529"/>
                </a:moveTo>
                <a:lnTo>
                  <a:pt x="921386" y="49529"/>
                </a:lnTo>
                <a:lnTo>
                  <a:pt x="909513" y="54609"/>
                </a:lnTo>
                <a:lnTo>
                  <a:pt x="906681" y="55879"/>
                </a:lnTo>
                <a:lnTo>
                  <a:pt x="903354" y="55879"/>
                </a:lnTo>
                <a:lnTo>
                  <a:pt x="900052" y="57149"/>
                </a:lnTo>
                <a:lnTo>
                  <a:pt x="898236" y="59689"/>
                </a:lnTo>
                <a:lnTo>
                  <a:pt x="895784" y="59689"/>
                </a:lnTo>
                <a:lnTo>
                  <a:pt x="894603" y="60959"/>
                </a:lnTo>
                <a:lnTo>
                  <a:pt x="893473" y="62229"/>
                </a:lnTo>
                <a:lnTo>
                  <a:pt x="891720" y="63499"/>
                </a:lnTo>
                <a:lnTo>
                  <a:pt x="966604" y="63499"/>
                </a:lnTo>
                <a:lnTo>
                  <a:pt x="965012" y="60959"/>
                </a:lnTo>
                <a:lnTo>
                  <a:pt x="962891" y="60959"/>
                </a:lnTo>
                <a:lnTo>
                  <a:pt x="955853" y="57149"/>
                </a:lnTo>
                <a:lnTo>
                  <a:pt x="948747" y="55879"/>
                </a:lnTo>
                <a:lnTo>
                  <a:pt x="934240" y="50799"/>
                </a:lnTo>
                <a:lnTo>
                  <a:pt x="927582" y="49529"/>
                </a:lnTo>
                <a:close/>
              </a:path>
              <a:path w="988695" h="709930">
                <a:moveTo>
                  <a:pt x="495254" y="0"/>
                </a:moveTo>
                <a:lnTo>
                  <a:pt x="460409" y="0"/>
                </a:lnTo>
                <a:lnTo>
                  <a:pt x="460276" y="1269"/>
                </a:lnTo>
                <a:lnTo>
                  <a:pt x="457165" y="6349"/>
                </a:lnTo>
                <a:lnTo>
                  <a:pt x="445646" y="7619"/>
                </a:lnTo>
                <a:lnTo>
                  <a:pt x="442445" y="8889"/>
                </a:lnTo>
                <a:lnTo>
                  <a:pt x="438292" y="11429"/>
                </a:lnTo>
                <a:lnTo>
                  <a:pt x="435778" y="15239"/>
                </a:lnTo>
                <a:lnTo>
                  <a:pt x="436362" y="16509"/>
                </a:lnTo>
                <a:lnTo>
                  <a:pt x="439219" y="25399"/>
                </a:lnTo>
                <a:lnTo>
                  <a:pt x="442275" y="33019"/>
                </a:lnTo>
                <a:lnTo>
                  <a:pt x="448579" y="48259"/>
                </a:lnTo>
                <a:lnTo>
                  <a:pt x="450103" y="48259"/>
                </a:lnTo>
                <a:lnTo>
                  <a:pt x="450992" y="52069"/>
                </a:lnTo>
                <a:lnTo>
                  <a:pt x="904382" y="52069"/>
                </a:lnTo>
                <a:lnTo>
                  <a:pt x="908586" y="48259"/>
                </a:lnTo>
                <a:lnTo>
                  <a:pt x="913183" y="43179"/>
                </a:lnTo>
                <a:lnTo>
                  <a:pt x="919229" y="38099"/>
                </a:lnTo>
                <a:lnTo>
                  <a:pt x="920562" y="35559"/>
                </a:lnTo>
                <a:lnTo>
                  <a:pt x="913789" y="30479"/>
                </a:lnTo>
                <a:lnTo>
                  <a:pt x="508892" y="30479"/>
                </a:lnTo>
                <a:lnTo>
                  <a:pt x="506047" y="24129"/>
                </a:lnTo>
                <a:lnTo>
                  <a:pt x="502002" y="15239"/>
                </a:lnTo>
                <a:lnTo>
                  <a:pt x="498025" y="6349"/>
                </a:lnTo>
                <a:lnTo>
                  <a:pt x="495254" y="0"/>
                </a:lnTo>
                <a:close/>
              </a:path>
              <a:path w="988695" h="709930">
                <a:moveTo>
                  <a:pt x="422328" y="33019"/>
                </a:moveTo>
                <a:lnTo>
                  <a:pt x="411165" y="36829"/>
                </a:lnTo>
                <a:lnTo>
                  <a:pt x="428417" y="36829"/>
                </a:lnTo>
                <a:lnTo>
                  <a:pt x="427510" y="35559"/>
                </a:lnTo>
                <a:lnTo>
                  <a:pt x="422328" y="33019"/>
                </a:lnTo>
                <a:close/>
              </a:path>
              <a:path w="988695" h="709930">
                <a:moveTo>
                  <a:pt x="392331" y="15239"/>
                </a:moveTo>
                <a:lnTo>
                  <a:pt x="386908" y="15239"/>
                </a:lnTo>
                <a:lnTo>
                  <a:pt x="377713" y="22859"/>
                </a:lnTo>
                <a:lnTo>
                  <a:pt x="373992" y="27939"/>
                </a:lnTo>
                <a:lnTo>
                  <a:pt x="369839" y="31749"/>
                </a:lnTo>
                <a:lnTo>
                  <a:pt x="367210" y="34289"/>
                </a:lnTo>
                <a:lnTo>
                  <a:pt x="406449" y="34289"/>
                </a:lnTo>
                <a:lnTo>
                  <a:pt x="404485" y="31749"/>
                </a:lnTo>
                <a:lnTo>
                  <a:pt x="401551" y="29209"/>
                </a:lnTo>
                <a:lnTo>
                  <a:pt x="399659" y="25399"/>
                </a:lnTo>
                <a:lnTo>
                  <a:pt x="392331" y="15239"/>
                </a:lnTo>
                <a:close/>
              </a:path>
              <a:path w="988695" h="709930">
                <a:moveTo>
                  <a:pt x="855795" y="0"/>
                </a:moveTo>
                <a:lnTo>
                  <a:pt x="541701" y="0"/>
                </a:lnTo>
                <a:lnTo>
                  <a:pt x="538428" y="5079"/>
                </a:lnTo>
                <a:lnTo>
                  <a:pt x="532844" y="10159"/>
                </a:lnTo>
                <a:lnTo>
                  <a:pt x="528742" y="12699"/>
                </a:lnTo>
                <a:lnTo>
                  <a:pt x="527954" y="20319"/>
                </a:lnTo>
                <a:lnTo>
                  <a:pt x="524932" y="25399"/>
                </a:lnTo>
                <a:lnTo>
                  <a:pt x="521325" y="30479"/>
                </a:lnTo>
                <a:lnTo>
                  <a:pt x="913789" y="30479"/>
                </a:lnTo>
                <a:lnTo>
                  <a:pt x="910402" y="27939"/>
                </a:lnTo>
                <a:lnTo>
                  <a:pt x="908103" y="26669"/>
                </a:lnTo>
                <a:lnTo>
                  <a:pt x="904522" y="24129"/>
                </a:lnTo>
                <a:lnTo>
                  <a:pt x="903252" y="22859"/>
                </a:lnTo>
                <a:lnTo>
                  <a:pt x="901957" y="22859"/>
                </a:lnTo>
                <a:lnTo>
                  <a:pt x="893554" y="20319"/>
                </a:lnTo>
                <a:lnTo>
                  <a:pt x="878120" y="12699"/>
                </a:lnTo>
                <a:lnTo>
                  <a:pt x="870067" y="10159"/>
                </a:lnTo>
                <a:lnTo>
                  <a:pt x="861837" y="8889"/>
                </a:lnTo>
                <a:lnTo>
                  <a:pt x="857075" y="5079"/>
                </a:lnTo>
                <a:lnTo>
                  <a:pt x="855795" y="0"/>
                </a:lnTo>
                <a:close/>
              </a:path>
            </a:pathLst>
          </a:custGeom>
          <a:solidFill>
            <a:srgbClr val="6BDC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bk object 44"/>
          <p:cNvSpPr/>
          <p:nvPr/>
        </p:nvSpPr>
        <p:spPr>
          <a:xfrm>
            <a:off x="3133098" y="1143736"/>
            <a:ext cx="1270" cy="2540"/>
          </a:xfrm>
          <a:custGeom>
            <a:avLst/>
            <a:gdLst/>
            <a:ahLst/>
            <a:cxnLst/>
            <a:rect l="l" t="t" r="r" b="b"/>
            <a:pathLst>
              <a:path w="1269" h="2540">
                <a:moveTo>
                  <a:pt x="190" y="0"/>
                </a:moveTo>
                <a:lnTo>
                  <a:pt x="0" y="50"/>
                </a:lnTo>
                <a:lnTo>
                  <a:pt x="0" y="2412"/>
                </a:lnTo>
                <a:lnTo>
                  <a:pt x="355" y="1968"/>
                </a:lnTo>
                <a:lnTo>
                  <a:pt x="723" y="1574"/>
                </a:lnTo>
                <a:lnTo>
                  <a:pt x="1092" y="1130"/>
                </a:lnTo>
                <a:lnTo>
                  <a:pt x="863" y="634"/>
                </a:lnTo>
                <a:lnTo>
                  <a:pt x="444" y="406"/>
                </a:lnTo>
                <a:lnTo>
                  <a:pt x="190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bk object 45"/>
          <p:cNvSpPr/>
          <p:nvPr/>
        </p:nvSpPr>
        <p:spPr>
          <a:xfrm>
            <a:off x="2056019" y="849472"/>
            <a:ext cx="11430" cy="6985"/>
          </a:xfrm>
          <a:custGeom>
            <a:avLst/>
            <a:gdLst/>
            <a:ahLst/>
            <a:cxnLst/>
            <a:rect l="l" t="t" r="r" b="b"/>
            <a:pathLst>
              <a:path w="11430" h="6984">
                <a:moveTo>
                  <a:pt x="5753" y="0"/>
                </a:moveTo>
                <a:lnTo>
                  <a:pt x="2273" y="1701"/>
                </a:lnTo>
                <a:lnTo>
                  <a:pt x="1219" y="4140"/>
                </a:lnTo>
                <a:lnTo>
                  <a:pt x="0" y="6197"/>
                </a:lnTo>
                <a:lnTo>
                  <a:pt x="2336" y="6400"/>
                </a:lnTo>
                <a:lnTo>
                  <a:pt x="4698" y="6692"/>
                </a:lnTo>
                <a:lnTo>
                  <a:pt x="8216" y="6553"/>
                </a:lnTo>
                <a:lnTo>
                  <a:pt x="9601" y="5765"/>
                </a:lnTo>
                <a:lnTo>
                  <a:pt x="11087" y="4292"/>
                </a:lnTo>
                <a:lnTo>
                  <a:pt x="11112" y="2146"/>
                </a:lnTo>
                <a:lnTo>
                  <a:pt x="10972" y="2146"/>
                </a:lnTo>
                <a:lnTo>
                  <a:pt x="8648" y="1473"/>
                </a:lnTo>
                <a:lnTo>
                  <a:pt x="5753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bk object 46"/>
          <p:cNvSpPr/>
          <p:nvPr/>
        </p:nvSpPr>
        <p:spPr>
          <a:xfrm>
            <a:off x="4178736" y="1506341"/>
            <a:ext cx="3810" cy="6985"/>
          </a:xfrm>
          <a:custGeom>
            <a:avLst/>
            <a:gdLst/>
            <a:ahLst/>
            <a:cxnLst/>
            <a:rect l="l" t="t" r="r" b="b"/>
            <a:pathLst>
              <a:path w="3810" h="6984">
                <a:moveTo>
                  <a:pt x="0" y="0"/>
                </a:moveTo>
                <a:lnTo>
                  <a:pt x="76" y="6743"/>
                </a:lnTo>
                <a:lnTo>
                  <a:pt x="3238" y="3759"/>
                </a:lnTo>
                <a:lnTo>
                  <a:pt x="3200" y="2781"/>
                </a:lnTo>
                <a:lnTo>
                  <a:pt x="0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bk object 47"/>
          <p:cNvSpPr/>
          <p:nvPr/>
        </p:nvSpPr>
        <p:spPr>
          <a:xfrm>
            <a:off x="1786785" y="2200017"/>
            <a:ext cx="5715" cy="6985"/>
          </a:xfrm>
          <a:custGeom>
            <a:avLst/>
            <a:gdLst/>
            <a:ahLst/>
            <a:cxnLst/>
            <a:rect l="l" t="t" r="r" b="b"/>
            <a:pathLst>
              <a:path w="5714" h="6985">
                <a:moveTo>
                  <a:pt x="5359" y="0"/>
                </a:moveTo>
                <a:lnTo>
                  <a:pt x="0" y="3810"/>
                </a:lnTo>
                <a:lnTo>
                  <a:pt x="3263" y="5511"/>
                </a:lnTo>
                <a:lnTo>
                  <a:pt x="4864" y="6388"/>
                </a:lnTo>
                <a:lnTo>
                  <a:pt x="4762" y="3619"/>
                </a:lnTo>
                <a:lnTo>
                  <a:pt x="5359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bk object 48"/>
          <p:cNvSpPr/>
          <p:nvPr/>
        </p:nvSpPr>
        <p:spPr>
          <a:xfrm>
            <a:off x="3060087" y="1208540"/>
            <a:ext cx="11430" cy="10160"/>
          </a:xfrm>
          <a:custGeom>
            <a:avLst/>
            <a:gdLst/>
            <a:ahLst/>
            <a:cxnLst/>
            <a:rect l="l" t="t" r="r" b="b"/>
            <a:pathLst>
              <a:path w="11430" h="10159">
                <a:moveTo>
                  <a:pt x="8496" y="0"/>
                </a:moveTo>
                <a:lnTo>
                  <a:pt x="5143" y="253"/>
                </a:lnTo>
                <a:lnTo>
                  <a:pt x="1422" y="927"/>
                </a:lnTo>
                <a:lnTo>
                  <a:pt x="0" y="3086"/>
                </a:lnTo>
                <a:lnTo>
                  <a:pt x="2044" y="7492"/>
                </a:lnTo>
                <a:lnTo>
                  <a:pt x="3568" y="8610"/>
                </a:lnTo>
                <a:lnTo>
                  <a:pt x="4838" y="8902"/>
                </a:lnTo>
                <a:lnTo>
                  <a:pt x="8051" y="9690"/>
                </a:lnTo>
                <a:lnTo>
                  <a:pt x="10477" y="8115"/>
                </a:lnTo>
                <a:lnTo>
                  <a:pt x="10820" y="1523"/>
                </a:lnTo>
                <a:lnTo>
                  <a:pt x="8496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bk object 49"/>
          <p:cNvSpPr/>
          <p:nvPr/>
        </p:nvSpPr>
        <p:spPr>
          <a:xfrm>
            <a:off x="1661302" y="2039021"/>
            <a:ext cx="49530" cy="130810"/>
          </a:xfrm>
          <a:custGeom>
            <a:avLst/>
            <a:gdLst/>
            <a:ahLst/>
            <a:cxnLst/>
            <a:rect l="l" t="t" r="r" b="b"/>
            <a:pathLst>
              <a:path w="49530" h="130810">
                <a:moveTo>
                  <a:pt x="18338" y="0"/>
                </a:moveTo>
                <a:lnTo>
                  <a:pt x="10388" y="3225"/>
                </a:lnTo>
                <a:lnTo>
                  <a:pt x="3009" y="13474"/>
                </a:lnTo>
                <a:lnTo>
                  <a:pt x="0" y="20129"/>
                </a:lnTo>
                <a:lnTo>
                  <a:pt x="190" y="27622"/>
                </a:lnTo>
                <a:lnTo>
                  <a:pt x="505" y="34058"/>
                </a:lnTo>
                <a:lnTo>
                  <a:pt x="1071" y="40487"/>
                </a:lnTo>
                <a:lnTo>
                  <a:pt x="1749" y="46907"/>
                </a:lnTo>
                <a:lnTo>
                  <a:pt x="2400" y="53314"/>
                </a:lnTo>
                <a:lnTo>
                  <a:pt x="1397" y="53466"/>
                </a:lnTo>
                <a:lnTo>
                  <a:pt x="2159" y="60604"/>
                </a:lnTo>
                <a:lnTo>
                  <a:pt x="3924" y="67779"/>
                </a:lnTo>
                <a:lnTo>
                  <a:pt x="3581" y="74866"/>
                </a:lnTo>
                <a:lnTo>
                  <a:pt x="11593" y="112805"/>
                </a:lnTo>
                <a:lnTo>
                  <a:pt x="21767" y="128193"/>
                </a:lnTo>
                <a:lnTo>
                  <a:pt x="25133" y="130213"/>
                </a:lnTo>
                <a:lnTo>
                  <a:pt x="26974" y="130098"/>
                </a:lnTo>
                <a:lnTo>
                  <a:pt x="28003" y="129501"/>
                </a:lnTo>
                <a:lnTo>
                  <a:pt x="29248" y="128917"/>
                </a:lnTo>
                <a:lnTo>
                  <a:pt x="31013" y="127012"/>
                </a:lnTo>
                <a:lnTo>
                  <a:pt x="28003" y="118833"/>
                </a:lnTo>
                <a:lnTo>
                  <a:pt x="26949" y="111417"/>
                </a:lnTo>
                <a:lnTo>
                  <a:pt x="32245" y="70434"/>
                </a:lnTo>
                <a:lnTo>
                  <a:pt x="45693" y="30740"/>
                </a:lnTo>
                <a:lnTo>
                  <a:pt x="48831" y="21450"/>
                </a:lnTo>
                <a:lnTo>
                  <a:pt x="28791" y="4932"/>
                </a:lnTo>
                <a:lnTo>
                  <a:pt x="18338" y="0"/>
                </a:lnTo>
                <a:close/>
              </a:path>
              <a:path w="49530" h="130810">
                <a:moveTo>
                  <a:pt x="32245" y="70434"/>
                </a:moveTo>
                <a:lnTo>
                  <a:pt x="30037" y="78787"/>
                </a:lnTo>
                <a:lnTo>
                  <a:pt x="28298" y="87169"/>
                </a:lnTo>
                <a:lnTo>
                  <a:pt x="27183" y="95594"/>
                </a:lnTo>
                <a:lnTo>
                  <a:pt x="26847" y="104076"/>
                </a:lnTo>
                <a:lnTo>
                  <a:pt x="27189" y="95578"/>
                </a:lnTo>
                <a:lnTo>
                  <a:pt x="28313" y="87145"/>
                </a:lnTo>
                <a:lnTo>
                  <a:pt x="30053" y="78767"/>
                </a:lnTo>
                <a:lnTo>
                  <a:pt x="32245" y="70434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bk object 50"/>
          <p:cNvSpPr/>
          <p:nvPr/>
        </p:nvSpPr>
        <p:spPr>
          <a:xfrm>
            <a:off x="2054853" y="855610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69">
                <a:moveTo>
                  <a:pt x="0" y="0"/>
                </a:moveTo>
                <a:lnTo>
                  <a:pt x="88" y="266"/>
                </a:lnTo>
                <a:lnTo>
                  <a:pt x="330" y="546"/>
                </a:lnTo>
                <a:lnTo>
                  <a:pt x="520" y="711"/>
                </a:lnTo>
                <a:lnTo>
                  <a:pt x="685" y="888"/>
                </a:lnTo>
                <a:lnTo>
                  <a:pt x="835" y="711"/>
                </a:lnTo>
                <a:lnTo>
                  <a:pt x="1168" y="63"/>
                </a:lnTo>
                <a:lnTo>
                  <a:pt x="393" y="63"/>
                </a:lnTo>
                <a:lnTo>
                  <a:pt x="0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bk object 51"/>
          <p:cNvSpPr/>
          <p:nvPr/>
        </p:nvSpPr>
        <p:spPr>
          <a:xfrm>
            <a:off x="3572483" y="118908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406" y="0"/>
                </a:moveTo>
                <a:lnTo>
                  <a:pt x="292" y="317"/>
                </a:lnTo>
                <a:lnTo>
                  <a:pt x="114" y="495"/>
                </a:lnTo>
                <a:lnTo>
                  <a:pt x="0" y="800"/>
                </a:lnTo>
                <a:lnTo>
                  <a:pt x="444" y="888"/>
                </a:lnTo>
                <a:lnTo>
                  <a:pt x="850" y="1028"/>
                </a:lnTo>
                <a:lnTo>
                  <a:pt x="1270" y="1142"/>
                </a:lnTo>
                <a:lnTo>
                  <a:pt x="1130" y="736"/>
                </a:lnTo>
                <a:lnTo>
                  <a:pt x="889" y="444"/>
                </a:lnTo>
                <a:lnTo>
                  <a:pt x="635" y="253"/>
                </a:lnTo>
                <a:lnTo>
                  <a:pt x="406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bk object 52"/>
          <p:cNvSpPr/>
          <p:nvPr/>
        </p:nvSpPr>
        <p:spPr>
          <a:xfrm>
            <a:off x="3547986" y="1186117"/>
            <a:ext cx="24765" cy="14604"/>
          </a:xfrm>
          <a:custGeom>
            <a:avLst/>
            <a:gdLst/>
            <a:ahLst/>
            <a:cxnLst/>
            <a:rect l="l" t="t" r="r" b="b"/>
            <a:pathLst>
              <a:path w="24764" h="14605">
                <a:moveTo>
                  <a:pt x="6959" y="0"/>
                </a:moveTo>
                <a:lnTo>
                  <a:pt x="3873" y="2108"/>
                </a:lnTo>
                <a:lnTo>
                  <a:pt x="2260" y="4000"/>
                </a:lnTo>
                <a:lnTo>
                  <a:pt x="0" y="6705"/>
                </a:lnTo>
                <a:lnTo>
                  <a:pt x="3924" y="11874"/>
                </a:lnTo>
                <a:lnTo>
                  <a:pt x="8508" y="12763"/>
                </a:lnTo>
                <a:lnTo>
                  <a:pt x="16535" y="14223"/>
                </a:lnTo>
                <a:lnTo>
                  <a:pt x="21628" y="10909"/>
                </a:lnTo>
                <a:lnTo>
                  <a:pt x="24498" y="3771"/>
                </a:lnTo>
                <a:lnTo>
                  <a:pt x="19405" y="2438"/>
                </a:lnTo>
                <a:lnTo>
                  <a:pt x="14338" y="825"/>
                </a:lnTo>
                <a:lnTo>
                  <a:pt x="6959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bk object 53"/>
          <p:cNvSpPr/>
          <p:nvPr/>
        </p:nvSpPr>
        <p:spPr>
          <a:xfrm>
            <a:off x="3123057" y="1187237"/>
            <a:ext cx="26670" cy="28575"/>
          </a:xfrm>
          <a:custGeom>
            <a:avLst/>
            <a:gdLst/>
            <a:ahLst/>
            <a:cxnLst/>
            <a:rect l="l" t="t" r="r" b="b"/>
            <a:pathLst>
              <a:path w="26669" h="28575">
                <a:moveTo>
                  <a:pt x="21831" y="0"/>
                </a:moveTo>
                <a:lnTo>
                  <a:pt x="20904" y="342"/>
                </a:lnTo>
                <a:lnTo>
                  <a:pt x="15824" y="2590"/>
                </a:lnTo>
                <a:lnTo>
                  <a:pt x="10210" y="4406"/>
                </a:lnTo>
                <a:lnTo>
                  <a:pt x="1612" y="11341"/>
                </a:lnTo>
                <a:lnTo>
                  <a:pt x="0" y="17056"/>
                </a:lnTo>
                <a:lnTo>
                  <a:pt x="1650" y="22885"/>
                </a:lnTo>
                <a:lnTo>
                  <a:pt x="2514" y="26047"/>
                </a:lnTo>
                <a:lnTo>
                  <a:pt x="5549" y="28054"/>
                </a:lnTo>
                <a:lnTo>
                  <a:pt x="8293" y="26403"/>
                </a:lnTo>
                <a:lnTo>
                  <a:pt x="14310" y="22213"/>
                </a:lnTo>
                <a:lnTo>
                  <a:pt x="19510" y="17267"/>
                </a:lnTo>
                <a:lnTo>
                  <a:pt x="23620" y="11399"/>
                </a:lnTo>
                <a:lnTo>
                  <a:pt x="26365" y="4444"/>
                </a:lnTo>
                <a:lnTo>
                  <a:pt x="25692" y="3276"/>
                </a:lnTo>
                <a:lnTo>
                  <a:pt x="25298" y="1917"/>
                </a:lnTo>
                <a:lnTo>
                  <a:pt x="23482" y="482"/>
                </a:lnTo>
                <a:lnTo>
                  <a:pt x="21831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bk object 54"/>
          <p:cNvSpPr/>
          <p:nvPr/>
        </p:nvSpPr>
        <p:spPr>
          <a:xfrm>
            <a:off x="3153577" y="391229"/>
            <a:ext cx="22860" cy="17780"/>
          </a:xfrm>
          <a:custGeom>
            <a:avLst/>
            <a:gdLst/>
            <a:ahLst/>
            <a:cxnLst/>
            <a:rect l="l" t="t" r="r" b="b"/>
            <a:pathLst>
              <a:path w="22860" h="17779">
                <a:moveTo>
                  <a:pt x="11125" y="0"/>
                </a:moveTo>
                <a:lnTo>
                  <a:pt x="4838" y="139"/>
                </a:lnTo>
                <a:lnTo>
                  <a:pt x="1269" y="2489"/>
                </a:lnTo>
                <a:lnTo>
                  <a:pt x="660" y="4546"/>
                </a:lnTo>
                <a:lnTo>
                  <a:pt x="0" y="6629"/>
                </a:lnTo>
                <a:lnTo>
                  <a:pt x="1917" y="9817"/>
                </a:lnTo>
                <a:lnTo>
                  <a:pt x="3276" y="12217"/>
                </a:lnTo>
                <a:lnTo>
                  <a:pt x="5626" y="16268"/>
                </a:lnTo>
                <a:lnTo>
                  <a:pt x="9791" y="17259"/>
                </a:lnTo>
                <a:lnTo>
                  <a:pt x="14185" y="17335"/>
                </a:lnTo>
                <a:lnTo>
                  <a:pt x="18503" y="17500"/>
                </a:lnTo>
                <a:lnTo>
                  <a:pt x="21996" y="14325"/>
                </a:lnTo>
                <a:lnTo>
                  <a:pt x="22567" y="9779"/>
                </a:lnTo>
                <a:lnTo>
                  <a:pt x="21412" y="7327"/>
                </a:lnTo>
                <a:lnTo>
                  <a:pt x="20878" y="3721"/>
                </a:lnTo>
                <a:lnTo>
                  <a:pt x="19011" y="2794"/>
                </a:lnTo>
                <a:lnTo>
                  <a:pt x="15455" y="977"/>
                </a:lnTo>
                <a:lnTo>
                  <a:pt x="11125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bk object 55"/>
          <p:cNvSpPr/>
          <p:nvPr/>
        </p:nvSpPr>
        <p:spPr>
          <a:xfrm>
            <a:off x="2946309" y="443567"/>
            <a:ext cx="76835" cy="53340"/>
          </a:xfrm>
          <a:custGeom>
            <a:avLst/>
            <a:gdLst/>
            <a:ahLst/>
            <a:cxnLst/>
            <a:rect l="l" t="t" r="r" b="b"/>
            <a:pathLst>
              <a:path w="76835" h="53340">
                <a:moveTo>
                  <a:pt x="69532" y="0"/>
                </a:moveTo>
                <a:lnTo>
                  <a:pt x="19820" y="19473"/>
                </a:lnTo>
                <a:lnTo>
                  <a:pt x="0" y="34124"/>
                </a:lnTo>
                <a:lnTo>
                  <a:pt x="1549" y="43014"/>
                </a:lnTo>
                <a:lnTo>
                  <a:pt x="13690" y="50393"/>
                </a:lnTo>
                <a:lnTo>
                  <a:pt x="19723" y="52781"/>
                </a:lnTo>
                <a:lnTo>
                  <a:pt x="24574" y="49225"/>
                </a:lnTo>
                <a:lnTo>
                  <a:pt x="37441" y="39641"/>
                </a:lnTo>
                <a:lnTo>
                  <a:pt x="50160" y="29860"/>
                </a:lnTo>
                <a:lnTo>
                  <a:pt x="76276" y="9347"/>
                </a:lnTo>
                <a:lnTo>
                  <a:pt x="76225" y="7391"/>
                </a:lnTo>
                <a:lnTo>
                  <a:pt x="76581" y="6019"/>
                </a:lnTo>
                <a:lnTo>
                  <a:pt x="76085" y="4940"/>
                </a:lnTo>
                <a:lnTo>
                  <a:pt x="75857" y="3276"/>
                </a:lnTo>
                <a:lnTo>
                  <a:pt x="75031" y="2832"/>
                </a:lnTo>
                <a:lnTo>
                  <a:pt x="72478" y="1714"/>
                </a:lnTo>
                <a:lnTo>
                  <a:pt x="69532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bk object 56"/>
          <p:cNvSpPr/>
          <p:nvPr/>
        </p:nvSpPr>
        <p:spPr>
          <a:xfrm>
            <a:off x="3123446" y="753583"/>
            <a:ext cx="5080" cy="3810"/>
          </a:xfrm>
          <a:custGeom>
            <a:avLst/>
            <a:gdLst/>
            <a:ahLst/>
            <a:cxnLst/>
            <a:rect l="l" t="t" r="r" b="b"/>
            <a:pathLst>
              <a:path w="5080" h="3809">
                <a:moveTo>
                  <a:pt x="800" y="0"/>
                </a:moveTo>
                <a:lnTo>
                  <a:pt x="0" y="1168"/>
                </a:lnTo>
                <a:lnTo>
                  <a:pt x="2031" y="3022"/>
                </a:lnTo>
                <a:lnTo>
                  <a:pt x="2476" y="3365"/>
                </a:lnTo>
                <a:lnTo>
                  <a:pt x="3949" y="2578"/>
                </a:lnTo>
                <a:lnTo>
                  <a:pt x="4965" y="2336"/>
                </a:lnTo>
                <a:lnTo>
                  <a:pt x="4673" y="1600"/>
                </a:lnTo>
                <a:lnTo>
                  <a:pt x="4419" y="177"/>
                </a:lnTo>
                <a:lnTo>
                  <a:pt x="4089" y="177"/>
                </a:lnTo>
                <a:lnTo>
                  <a:pt x="800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k object 57"/>
          <p:cNvSpPr/>
          <p:nvPr/>
        </p:nvSpPr>
        <p:spPr>
          <a:xfrm>
            <a:off x="2896706" y="733070"/>
            <a:ext cx="1905" cy="1270"/>
          </a:xfrm>
          <a:custGeom>
            <a:avLst/>
            <a:gdLst/>
            <a:ahLst/>
            <a:cxnLst/>
            <a:rect l="l" t="t" r="r" b="b"/>
            <a:pathLst>
              <a:path w="1905" h="1270">
                <a:moveTo>
                  <a:pt x="1727" y="0"/>
                </a:moveTo>
                <a:lnTo>
                  <a:pt x="914" y="0"/>
                </a:lnTo>
                <a:lnTo>
                  <a:pt x="635" y="279"/>
                </a:lnTo>
                <a:lnTo>
                  <a:pt x="279" y="419"/>
                </a:lnTo>
                <a:lnTo>
                  <a:pt x="0" y="711"/>
                </a:lnTo>
                <a:lnTo>
                  <a:pt x="228" y="685"/>
                </a:lnTo>
                <a:lnTo>
                  <a:pt x="431" y="685"/>
                </a:lnTo>
                <a:lnTo>
                  <a:pt x="635" y="609"/>
                </a:lnTo>
                <a:lnTo>
                  <a:pt x="977" y="368"/>
                </a:lnTo>
                <a:lnTo>
                  <a:pt x="1397" y="279"/>
                </a:lnTo>
                <a:lnTo>
                  <a:pt x="1727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bk object 58"/>
          <p:cNvSpPr/>
          <p:nvPr/>
        </p:nvSpPr>
        <p:spPr>
          <a:xfrm>
            <a:off x="2569466" y="574855"/>
            <a:ext cx="356235" cy="279400"/>
          </a:xfrm>
          <a:custGeom>
            <a:avLst/>
            <a:gdLst/>
            <a:ahLst/>
            <a:cxnLst/>
            <a:rect l="l" t="t" r="r" b="b"/>
            <a:pathLst>
              <a:path w="356235" h="279400">
                <a:moveTo>
                  <a:pt x="198228" y="1302"/>
                </a:moveTo>
                <a:lnTo>
                  <a:pt x="156286" y="10002"/>
                </a:lnTo>
                <a:lnTo>
                  <a:pt x="150114" y="50972"/>
                </a:lnTo>
                <a:lnTo>
                  <a:pt x="146227" y="57716"/>
                </a:lnTo>
                <a:lnTo>
                  <a:pt x="138684" y="63533"/>
                </a:lnTo>
                <a:lnTo>
                  <a:pt x="128310" y="71800"/>
                </a:lnTo>
                <a:lnTo>
                  <a:pt x="118360" y="80098"/>
                </a:lnTo>
                <a:lnTo>
                  <a:pt x="108330" y="88573"/>
                </a:lnTo>
                <a:lnTo>
                  <a:pt x="98209" y="96959"/>
                </a:lnTo>
                <a:lnTo>
                  <a:pt x="91186" y="102623"/>
                </a:lnTo>
                <a:lnTo>
                  <a:pt x="85255" y="108491"/>
                </a:lnTo>
                <a:lnTo>
                  <a:pt x="85445" y="120899"/>
                </a:lnTo>
                <a:lnTo>
                  <a:pt x="83159" y="124289"/>
                </a:lnTo>
                <a:lnTo>
                  <a:pt x="81013" y="125547"/>
                </a:lnTo>
                <a:lnTo>
                  <a:pt x="63820" y="137088"/>
                </a:lnTo>
                <a:lnTo>
                  <a:pt x="47753" y="150039"/>
                </a:lnTo>
                <a:lnTo>
                  <a:pt x="32126" y="163551"/>
                </a:lnTo>
                <a:lnTo>
                  <a:pt x="16256" y="176779"/>
                </a:lnTo>
                <a:lnTo>
                  <a:pt x="11722" y="180296"/>
                </a:lnTo>
                <a:lnTo>
                  <a:pt x="5511" y="183370"/>
                </a:lnTo>
                <a:lnTo>
                  <a:pt x="3441" y="188107"/>
                </a:lnTo>
                <a:lnTo>
                  <a:pt x="0" y="196070"/>
                </a:lnTo>
                <a:lnTo>
                  <a:pt x="9118" y="200274"/>
                </a:lnTo>
                <a:lnTo>
                  <a:pt x="12357" y="206293"/>
                </a:lnTo>
                <a:lnTo>
                  <a:pt x="15728" y="213284"/>
                </a:lnTo>
                <a:lnTo>
                  <a:pt x="18240" y="220449"/>
                </a:lnTo>
                <a:lnTo>
                  <a:pt x="19775" y="227855"/>
                </a:lnTo>
                <a:lnTo>
                  <a:pt x="20171" y="234741"/>
                </a:lnTo>
                <a:lnTo>
                  <a:pt x="20126" y="239796"/>
                </a:lnTo>
                <a:lnTo>
                  <a:pt x="19645" y="263913"/>
                </a:lnTo>
                <a:lnTo>
                  <a:pt x="19519" y="274035"/>
                </a:lnTo>
                <a:lnTo>
                  <a:pt x="25006" y="279026"/>
                </a:lnTo>
                <a:lnTo>
                  <a:pt x="28079" y="278912"/>
                </a:lnTo>
                <a:lnTo>
                  <a:pt x="40111" y="277626"/>
                </a:lnTo>
                <a:lnTo>
                  <a:pt x="51600" y="274646"/>
                </a:lnTo>
                <a:lnTo>
                  <a:pt x="62641" y="270230"/>
                </a:lnTo>
                <a:lnTo>
                  <a:pt x="73329" y="264637"/>
                </a:lnTo>
                <a:lnTo>
                  <a:pt x="73139" y="264396"/>
                </a:lnTo>
                <a:lnTo>
                  <a:pt x="72910" y="264155"/>
                </a:lnTo>
                <a:lnTo>
                  <a:pt x="72758" y="263913"/>
                </a:lnTo>
                <a:lnTo>
                  <a:pt x="74752" y="262542"/>
                </a:lnTo>
                <a:lnTo>
                  <a:pt x="116821" y="262542"/>
                </a:lnTo>
                <a:lnTo>
                  <a:pt x="118973" y="260383"/>
                </a:lnTo>
                <a:lnTo>
                  <a:pt x="122440" y="255900"/>
                </a:lnTo>
                <a:lnTo>
                  <a:pt x="126221" y="250609"/>
                </a:lnTo>
                <a:lnTo>
                  <a:pt x="129790" y="245163"/>
                </a:lnTo>
                <a:lnTo>
                  <a:pt x="133431" y="239796"/>
                </a:lnTo>
                <a:lnTo>
                  <a:pt x="169316" y="215818"/>
                </a:lnTo>
                <a:lnTo>
                  <a:pt x="175628" y="215780"/>
                </a:lnTo>
                <a:lnTo>
                  <a:pt x="182524" y="210395"/>
                </a:lnTo>
                <a:lnTo>
                  <a:pt x="188010" y="206001"/>
                </a:lnTo>
                <a:lnTo>
                  <a:pt x="192788" y="201659"/>
                </a:lnTo>
                <a:lnTo>
                  <a:pt x="197254" y="196940"/>
                </a:lnTo>
                <a:lnTo>
                  <a:pt x="201700" y="192192"/>
                </a:lnTo>
                <a:lnTo>
                  <a:pt x="206413" y="187764"/>
                </a:lnTo>
                <a:lnTo>
                  <a:pt x="210629" y="184195"/>
                </a:lnTo>
                <a:lnTo>
                  <a:pt x="216065" y="180589"/>
                </a:lnTo>
                <a:lnTo>
                  <a:pt x="221297" y="180042"/>
                </a:lnTo>
                <a:lnTo>
                  <a:pt x="233088" y="178239"/>
                </a:lnTo>
                <a:lnTo>
                  <a:pt x="244613" y="175518"/>
                </a:lnTo>
                <a:lnTo>
                  <a:pt x="272846" y="167393"/>
                </a:lnTo>
                <a:lnTo>
                  <a:pt x="278726" y="167292"/>
                </a:lnTo>
                <a:lnTo>
                  <a:pt x="284416" y="166504"/>
                </a:lnTo>
                <a:lnTo>
                  <a:pt x="284690" y="166504"/>
                </a:lnTo>
                <a:lnTo>
                  <a:pt x="289702" y="162971"/>
                </a:lnTo>
                <a:lnTo>
                  <a:pt x="295760" y="160397"/>
                </a:lnTo>
                <a:lnTo>
                  <a:pt x="302194" y="158882"/>
                </a:lnTo>
                <a:lnTo>
                  <a:pt x="308876" y="158148"/>
                </a:lnTo>
                <a:lnTo>
                  <a:pt x="315290" y="157754"/>
                </a:lnTo>
                <a:lnTo>
                  <a:pt x="328754" y="157754"/>
                </a:lnTo>
                <a:lnTo>
                  <a:pt x="333920" y="153811"/>
                </a:lnTo>
                <a:lnTo>
                  <a:pt x="340328" y="151277"/>
                </a:lnTo>
                <a:lnTo>
                  <a:pt x="347164" y="149982"/>
                </a:lnTo>
                <a:lnTo>
                  <a:pt x="354215" y="149296"/>
                </a:lnTo>
                <a:lnTo>
                  <a:pt x="355628" y="132114"/>
                </a:lnTo>
                <a:lnTo>
                  <a:pt x="353644" y="80640"/>
                </a:lnTo>
                <a:lnTo>
                  <a:pt x="331584" y="45054"/>
                </a:lnTo>
                <a:lnTo>
                  <a:pt x="326581" y="44368"/>
                </a:lnTo>
                <a:lnTo>
                  <a:pt x="316966" y="44368"/>
                </a:lnTo>
                <a:lnTo>
                  <a:pt x="308010" y="43818"/>
                </a:lnTo>
                <a:lnTo>
                  <a:pt x="299772" y="41530"/>
                </a:lnTo>
                <a:lnTo>
                  <a:pt x="292165" y="37632"/>
                </a:lnTo>
                <a:lnTo>
                  <a:pt x="285102" y="32253"/>
                </a:lnTo>
                <a:lnTo>
                  <a:pt x="279641" y="27414"/>
                </a:lnTo>
                <a:lnTo>
                  <a:pt x="272389" y="23807"/>
                </a:lnTo>
                <a:lnTo>
                  <a:pt x="268732" y="17914"/>
                </a:lnTo>
                <a:lnTo>
                  <a:pt x="260637" y="8129"/>
                </a:lnTo>
                <a:lnTo>
                  <a:pt x="251193" y="2320"/>
                </a:lnTo>
                <a:lnTo>
                  <a:pt x="247623" y="1563"/>
                </a:lnTo>
                <a:lnTo>
                  <a:pt x="208122" y="1563"/>
                </a:lnTo>
                <a:lnTo>
                  <a:pt x="198228" y="1302"/>
                </a:lnTo>
                <a:close/>
              </a:path>
              <a:path w="356235" h="279400">
                <a:moveTo>
                  <a:pt x="116821" y="262542"/>
                </a:moveTo>
                <a:lnTo>
                  <a:pt x="74752" y="262542"/>
                </a:lnTo>
                <a:lnTo>
                  <a:pt x="73431" y="264599"/>
                </a:lnTo>
                <a:lnTo>
                  <a:pt x="77584" y="270276"/>
                </a:lnTo>
                <a:lnTo>
                  <a:pt x="82638" y="274810"/>
                </a:lnTo>
                <a:lnTo>
                  <a:pt x="97624" y="274175"/>
                </a:lnTo>
                <a:lnTo>
                  <a:pt x="104876" y="273311"/>
                </a:lnTo>
                <a:lnTo>
                  <a:pt x="110578" y="268307"/>
                </a:lnTo>
                <a:lnTo>
                  <a:pt x="114972" y="264396"/>
                </a:lnTo>
                <a:lnTo>
                  <a:pt x="116821" y="262542"/>
                </a:lnTo>
                <a:close/>
              </a:path>
              <a:path w="356235" h="279400">
                <a:moveTo>
                  <a:pt x="284690" y="166504"/>
                </a:moveTo>
                <a:lnTo>
                  <a:pt x="284416" y="166504"/>
                </a:lnTo>
                <a:lnTo>
                  <a:pt x="283108" y="167673"/>
                </a:lnTo>
                <a:lnTo>
                  <a:pt x="283641" y="167673"/>
                </a:lnTo>
                <a:lnTo>
                  <a:pt x="284149" y="166885"/>
                </a:lnTo>
                <a:lnTo>
                  <a:pt x="284690" y="166504"/>
                </a:lnTo>
                <a:close/>
              </a:path>
              <a:path w="356235" h="279400">
                <a:moveTo>
                  <a:pt x="328754" y="157754"/>
                </a:moveTo>
                <a:lnTo>
                  <a:pt x="315290" y="157754"/>
                </a:lnTo>
                <a:lnTo>
                  <a:pt x="321716" y="158148"/>
                </a:lnTo>
                <a:lnTo>
                  <a:pt x="328155" y="158211"/>
                </a:lnTo>
                <a:lnTo>
                  <a:pt x="328754" y="157754"/>
                </a:lnTo>
                <a:close/>
              </a:path>
              <a:path w="356235" h="279400">
                <a:moveTo>
                  <a:pt x="324358" y="44064"/>
                </a:moveTo>
                <a:lnTo>
                  <a:pt x="316966" y="44368"/>
                </a:lnTo>
                <a:lnTo>
                  <a:pt x="326581" y="44368"/>
                </a:lnTo>
                <a:lnTo>
                  <a:pt x="324358" y="44064"/>
                </a:lnTo>
                <a:close/>
              </a:path>
              <a:path w="356235" h="279400">
                <a:moveTo>
                  <a:pt x="240253" y="0"/>
                </a:moveTo>
                <a:lnTo>
                  <a:pt x="227672" y="680"/>
                </a:lnTo>
                <a:lnTo>
                  <a:pt x="217962" y="1538"/>
                </a:lnTo>
                <a:lnTo>
                  <a:pt x="208122" y="1563"/>
                </a:lnTo>
                <a:lnTo>
                  <a:pt x="247623" y="1563"/>
                </a:lnTo>
                <a:lnTo>
                  <a:pt x="240253" y="0"/>
                </a:lnTo>
                <a:close/>
              </a:path>
            </a:pathLst>
          </a:custGeom>
          <a:solidFill>
            <a:srgbClr val="6BDC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bk object 59"/>
          <p:cNvSpPr/>
          <p:nvPr/>
        </p:nvSpPr>
        <p:spPr>
          <a:xfrm>
            <a:off x="2684814" y="724614"/>
            <a:ext cx="538480" cy="468630"/>
          </a:xfrm>
          <a:custGeom>
            <a:avLst/>
            <a:gdLst/>
            <a:ahLst/>
            <a:cxnLst/>
            <a:rect l="l" t="t" r="r" b="b"/>
            <a:pathLst>
              <a:path w="538480" h="468630">
                <a:moveTo>
                  <a:pt x="411484" y="406399"/>
                </a:moveTo>
                <a:lnTo>
                  <a:pt x="274820" y="406399"/>
                </a:lnTo>
                <a:lnTo>
                  <a:pt x="277449" y="407669"/>
                </a:lnTo>
                <a:lnTo>
                  <a:pt x="279709" y="411479"/>
                </a:lnTo>
                <a:lnTo>
                  <a:pt x="280636" y="412749"/>
                </a:lnTo>
                <a:lnTo>
                  <a:pt x="283011" y="422909"/>
                </a:lnTo>
                <a:lnTo>
                  <a:pt x="289793" y="425449"/>
                </a:lnTo>
                <a:lnTo>
                  <a:pt x="296143" y="429259"/>
                </a:lnTo>
                <a:lnTo>
                  <a:pt x="301097" y="434339"/>
                </a:lnTo>
                <a:lnTo>
                  <a:pt x="303139" y="439419"/>
                </a:lnTo>
                <a:lnTo>
                  <a:pt x="304617" y="445769"/>
                </a:lnTo>
                <a:lnTo>
                  <a:pt x="307878" y="450849"/>
                </a:lnTo>
                <a:lnTo>
                  <a:pt x="308970" y="452119"/>
                </a:lnTo>
                <a:lnTo>
                  <a:pt x="309935" y="453389"/>
                </a:lnTo>
                <a:lnTo>
                  <a:pt x="321559" y="457199"/>
                </a:lnTo>
                <a:lnTo>
                  <a:pt x="342371" y="464819"/>
                </a:lnTo>
                <a:lnTo>
                  <a:pt x="352937" y="467359"/>
                </a:lnTo>
                <a:lnTo>
                  <a:pt x="363657" y="468629"/>
                </a:lnTo>
                <a:lnTo>
                  <a:pt x="385395" y="468629"/>
                </a:lnTo>
                <a:lnTo>
                  <a:pt x="414431" y="441959"/>
                </a:lnTo>
                <a:lnTo>
                  <a:pt x="414834" y="431799"/>
                </a:lnTo>
                <a:lnTo>
                  <a:pt x="412489" y="422909"/>
                </a:lnTo>
                <a:lnTo>
                  <a:pt x="411003" y="420369"/>
                </a:lnTo>
                <a:lnTo>
                  <a:pt x="392574" y="420369"/>
                </a:lnTo>
                <a:lnTo>
                  <a:pt x="391647" y="419099"/>
                </a:lnTo>
                <a:lnTo>
                  <a:pt x="388574" y="416559"/>
                </a:lnTo>
                <a:lnTo>
                  <a:pt x="389450" y="414019"/>
                </a:lnTo>
                <a:lnTo>
                  <a:pt x="404601" y="414019"/>
                </a:lnTo>
                <a:lnTo>
                  <a:pt x="404880" y="412749"/>
                </a:lnTo>
                <a:lnTo>
                  <a:pt x="405388" y="412749"/>
                </a:lnTo>
                <a:lnTo>
                  <a:pt x="405668" y="411479"/>
                </a:lnTo>
                <a:lnTo>
                  <a:pt x="408017" y="411479"/>
                </a:lnTo>
                <a:lnTo>
                  <a:pt x="409287" y="410209"/>
                </a:lnTo>
                <a:lnTo>
                  <a:pt x="411484" y="406399"/>
                </a:lnTo>
                <a:close/>
              </a:path>
              <a:path w="538480" h="468630">
                <a:moveTo>
                  <a:pt x="69823" y="264159"/>
                </a:moveTo>
                <a:lnTo>
                  <a:pt x="14343" y="264159"/>
                </a:lnTo>
                <a:lnTo>
                  <a:pt x="8425" y="270509"/>
                </a:lnTo>
                <a:lnTo>
                  <a:pt x="4716" y="279399"/>
                </a:lnTo>
                <a:lnTo>
                  <a:pt x="1866" y="287019"/>
                </a:lnTo>
                <a:lnTo>
                  <a:pt x="393" y="295909"/>
                </a:lnTo>
                <a:lnTo>
                  <a:pt x="0" y="304799"/>
                </a:lnTo>
                <a:lnTo>
                  <a:pt x="385" y="313689"/>
                </a:lnTo>
                <a:lnTo>
                  <a:pt x="19329" y="349249"/>
                </a:lnTo>
                <a:lnTo>
                  <a:pt x="47374" y="359409"/>
                </a:lnTo>
                <a:lnTo>
                  <a:pt x="61688" y="364489"/>
                </a:lnTo>
                <a:lnTo>
                  <a:pt x="64559" y="365759"/>
                </a:lnTo>
                <a:lnTo>
                  <a:pt x="67607" y="372109"/>
                </a:lnTo>
                <a:lnTo>
                  <a:pt x="66832" y="375919"/>
                </a:lnTo>
                <a:lnTo>
                  <a:pt x="64965" y="382269"/>
                </a:lnTo>
                <a:lnTo>
                  <a:pt x="60482" y="388619"/>
                </a:lnTo>
                <a:lnTo>
                  <a:pt x="57713" y="394969"/>
                </a:lnTo>
                <a:lnTo>
                  <a:pt x="56075" y="398779"/>
                </a:lnTo>
                <a:lnTo>
                  <a:pt x="54411" y="403859"/>
                </a:lnTo>
                <a:lnTo>
                  <a:pt x="54945" y="407669"/>
                </a:lnTo>
                <a:lnTo>
                  <a:pt x="56020" y="414019"/>
                </a:lnTo>
                <a:lnTo>
                  <a:pt x="57415" y="420369"/>
                </a:lnTo>
                <a:lnTo>
                  <a:pt x="59067" y="426719"/>
                </a:lnTo>
                <a:lnTo>
                  <a:pt x="60914" y="433069"/>
                </a:lnTo>
                <a:lnTo>
                  <a:pt x="61599" y="435609"/>
                </a:lnTo>
                <a:lnTo>
                  <a:pt x="71429" y="439419"/>
                </a:lnTo>
                <a:lnTo>
                  <a:pt x="110901" y="439419"/>
                </a:lnTo>
                <a:lnTo>
                  <a:pt x="126127" y="440689"/>
                </a:lnTo>
                <a:lnTo>
                  <a:pt x="149995" y="445769"/>
                </a:lnTo>
                <a:lnTo>
                  <a:pt x="158443" y="445769"/>
                </a:lnTo>
                <a:lnTo>
                  <a:pt x="166606" y="444499"/>
                </a:lnTo>
                <a:lnTo>
                  <a:pt x="174680" y="440689"/>
                </a:lnTo>
                <a:lnTo>
                  <a:pt x="181157" y="438149"/>
                </a:lnTo>
                <a:lnTo>
                  <a:pt x="187799" y="434339"/>
                </a:lnTo>
                <a:lnTo>
                  <a:pt x="194251" y="430529"/>
                </a:lnTo>
                <a:lnTo>
                  <a:pt x="208453" y="425449"/>
                </a:lnTo>
                <a:lnTo>
                  <a:pt x="215904" y="424179"/>
                </a:lnTo>
                <a:lnTo>
                  <a:pt x="240985" y="424179"/>
                </a:lnTo>
                <a:lnTo>
                  <a:pt x="248923" y="421639"/>
                </a:lnTo>
                <a:lnTo>
                  <a:pt x="256506" y="416559"/>
                </a:lnTo>
                <a:lnTo>
                  <a:pt x="261256" y="414019"/>
                </a:lnTo>
                <a:lnTo>
                  <a:pt x="266463" y="410209"/>
                </a:lnTo>
                <a:lnTo>
                  <a:pt x="271657" y="407669"/>
                </a:lnTo>
                <a:lnTo>
                  <a:pt x="274820" y="406399"/>
                </a:lnTo>
                <a:lnTo>
                  <a:pt x="411484" y="406399"/>
                </a:lnTo>
                <a:lnTo>
                  <a:pt x="414596" y="402589"/>
                </a:lnTo>
                <a:lnTo>
                  <a:pt x="417847" y="400049"/>
                </a:lnTo>
                <a:lnTo>
                  <a:pt x="423283" y="398779"/>
                </a:lnTo>
                <a:lnTo>
                  <a:pt x="473829" y="398779"/>
                </a:lnTo>
                <a:lnTo>
                  <a:pt x="475647" y="392429"/>
                </a:lnTo>
                <a:lnTo>
                  <a:pt x="461103" y="360679"/>
                </a:lnTo>
                <a:lnTo>
                  <a:pt x="456588" y="355599"/>
                </a:lnTo>
                <a:lnTo>
                  <a:pt x="453113" y="349249"/>
                </a:lnTo>
                <a:lnTo>
                  <a:pt x="450675" y="344169"/>
                </a:lnTo>
                <a:lnTo>
                  <a:pt x="449267" y="337819"/>
                </a:lnTo>
                <a:lnTo>
                  <a:pt x="447524" y="330199"/>
                </a:lnTo>
                <a:lnTo>
                  <a:pt x="444466" y="323849"/>
                </a:lnTo>
                <a:lnTo>
                  <a:pt x="440037" y="317499"/>
                </a:lnTo>
                <a:lnTo>
                  <a:pt x="434179" y="312419"/>
                </a:lnTo>
                <a:lnTo>
                  <a:pt x="428417" y="306069"/>
                </a:lnTo>
                <a:lnTo>
                  <a:pt x="424807" y="298449"/>
                </a:lnTo>
                <a:lnTo>
                  <a:pt x="423305" y="293369"/>
                </a:lnTo>
                <a:lnTo>
                  <a:pt x="171391" y="293369"/>
                </a:lnTo>
                <a:lnTo>
                  <a:pt x="155221" y="290829"/>
                </a:lnTo>
                <a:lnTo>
                  <a:pt x="139555" y="287019"/>
                </a:lnTo>
                <a:lnTo>
                  <a:pt x="103370" y="271779"/>
                </a:lnTo>
                <a:lnTo>
                  <a:pt x="97342" y="267969"/>
                </a:lnTo>
                <a:lnTo>
                  <a:pt x="85069" y="265429"/>
                </a:lnTo>
                <a:lnTo>
                  <a:pt x="69823" y="264159"/>
                </a:lnTo>
                <a:close/>
              </a:path>
              <a:path w="538480" h="468630">
                <a:moveTo>
                  <a:pt x="240985" y="424179"/>
                </a:moveTo>
                <a:lnTo>
                  <a:pt x="215904" y="424179"/>
                </a:lnTo>
                <a:lnTo>
                  <a:pt x="223664" y="425449"/>
                </a:lnTo>
                <a:lnTo>
                  <a:pt x="232598" y="425449"/>
                </a:lnTo>
                <a:lnTo>
                  <a:pt x="240985" y="424179"/>
                </a:lnTo>
                <a:close/>
              </a:path>
              <a:path w="538480" h="468630">
                <a:moveTo>
                  <a:pt x="406544" y="412749"/>
                </a:moveTo>
                <a:lnTo>
                  <a:pt x="405236" y="414019"/>
                </a:lnTo>
                <a:lnTo>
                  <a:pt x="404601" y="414019"/>
                </a:lnTo>
                <a:lnTo>
                  <a:pt x="402518" y="416559"/>
                </a:lnTo>
                <a:lnTo>
                  <a:pt x="399864" y="419099"/>
                </a:lnTo>
                <a:lnTo>
                  <a:pt x="394428" y="419099"/>
                </a:lnTo>
                <a:lnTo>
                  <a:pt x="392574" y="420369"/>
                </a:lnTo>
                <a:lnTo>
                  <a:pt x="411003" y="420369"/>
                </a:lnTo>
                <a:lnTo>
                  <a:pt x="406544" y="412749"/>
                </a:lnTo>
                <a:close/>
              </a:path>
              <a:path w="538480" h="468630">
                <a:moveTo>
                  <a:pt x="473829" y="398779"/>
                </a:moveTo>
                <a:lnTo>
                  <a:pt x="423283" y="398779"/>
                </a:lnTo>
                <a:lnTo>
                  <a:pt x="426204" y="402589"/>
                </a:lnTo>
                <a:lnTo>
                  <a:pt x="431651" y="406399"/>
                </a:lnTo>
                <a:lnTo>
                  <a:pt x="437861" y="410209"/>
                </a:lnTo>
                <a:lnTo>
                  <a:pt x="443811" y="414019"/>
                </a:lnTo>
                <a:lnTo>
                  <a:pt x="448480" y="420369"/>
                </a:lnTo>
                <a:lnTo>
                  <a:pt x="457007" y="416559"/>
                </a:lnTo>
                <a:lnTo>
                  <a:pt x="464112" y="412749"/>
                </a:lnTo>
                <a:lnTo>
                  <a:pt x="469738" y="406399"/>
                </a:lnTo>
                <a:lnTo>
                  <a:pt x="473829" y="398779"/>
                </a:lnTo>
                <a:close/>
              </a:path>
              <a:path w="538480" h="468630">
                <a:moveTo>
                  <a:pt x="408017" y="411479"/>
                </a:moveTo>
                <a:lnTo>
                  <a:pt x="405668" y="411479"/>
                </a:lnTo>
                <a:lnTo>
                  <a:pt x="406062" y="412749"/>
                </a:lnTo>
                <a:lnTo>
                  <a:pt x="406747" y="412749"/>
                </a:lnTo>
                <a:lnTo>
                  <a:pt x="408017" y="411479"/>
                </a:lnTo>
                <a:close/>
              </a:path>
              <a:path w="538480" h="468630">
                <a:moveTo>
                  <a:pt x="238752" y="1269"/>
                </a:moveTo>
                <a:lnTo>
                  <a:pt x="232872" y="5079"/>
                </a:lnTo>
                <a:lnTo>
                  <a:pt x="226287" y="7619"/>
                </a:lnTo>
                <a:lnTo>
                  <a:pt x="212526" y="10159"/>
                </a:lnTo>
                <a:lnTo>
                  <a:pt x="206938" y="13969"/>
                </a:lnTo>
                <a:lnTo>
                  <a:pt x="200588" y="16509"/>
                </a:lnTo>
                <a:lnTo>
                  <a:pt x="187334" y="16509"/>
                </a:lnTo>
                <a:lnTo>
                  <a:pt x="168292" y="19049"/>
                </a:lnTo>
                <a:lnTo>
                  <a:pt x="166921" y="20319"/>
                </a:lnTo>
                <a:lnTo>
                  <a:pt x="165651" y="22859"/>
                </a:lnTo>
                <a:lnTo>
                  <a:pt x="163796" y="24129"/>
                </a:lnTo>
                <a:lnTo>
                  <a:pt x="149406" y="31749"/>
                </a:lnTo>
                <a:lnTo>
                  <a:pt x="104170" y="50799"/>
                </a:lnTo>
                <a:lnTo>
                  <a:pt x="97217" y="54609"/>
                </a:lnTo>
                <a:lnTo>
                  <a:pt x="91163" y="58419"/>
                </a:lnTo>
                <a:lnTo>
                  <a:pt x="86669" y="63499"/>
                </a:lnTo>
                <a:lnTo>
                  <a:pt x="84396" y="72389"/>
                </a:lnTo>
                <a:lnTo>
                  <a:pt x="83901" y="76199"/>
                </a:lnTo>
                <a:lnTo>
                  <a:pt x="79519" y="78739"/>
                </a:lnTo>
                <a:lnTo>
                  <a:pt x="69740" y="85089"/>
                </a:lnTo>
                <a:lnTo>
                  <a:pt x="62806" y="87629"/>
                </a:lnTo>
                <a:lnTo>
                  <a:pt x="57231" y="91439"/>
                </a:lnTo>
                <a:lnTo>
                  <a:pt x="39070" y="121919"/>
                </a:lnTo>
                <a:lnTo>
                  <a:pt x="43756" y="129539"/>
                </a:lnTo>
                <a:lnTo>
                  <a:pt x="47109" y="138429"/>
                </a:lnTo>
                <a:lnTo>
                  <a:pt x="47515" y="139699"/>
                </a:lnTo>
                <a:lnTo>
                  <a:pt x="49433" y="146049"/>
                </a:lnTo>
                <a:lnTo>
                  <a:pt x="53929" y="149859"/>
                </a:lnTo>
                <a:lnTo>
                  <a:pt x="59974" y="151129"/>
                </a:lnTo>
                <a:lnTo>
                  <a:pt x="69700" y="151129"/>
                </a:lnTo>
                <a:lnTo>
                  <a:pt x="89195" y="153669"/>
                </a:lnTo>
                <a:lnTo>
                  <a:pt x="99966" y="154939"/>
                </a:lnTo>
                <a:lnTo>
                  <a:pt x="101325" y="156209"/>
                </a:lnTo>
                <a:lnTo>
                  <a:pt x="102074" y="161289"/>
                </a:lnTo>
                <a:lnTo>
                  <a:pt x="100334" y="163829"/>
                </a:lnTo>
                <a:lnTo>
                  <a:pt x="86140" y="163829"/>
                </a:lnTo>
                <a:lnTo>
                  <a:pt x="64355" y="166369"/>
                </a:lnTo>
                <a:lnTo>
                  <a:pt x="53484" y="166369"/>
                </a:lnTo>
                <a:lnTo>
                  <a:pt x="40546" y="168909"/>
                </a:lnTo>
                <a:lnTo>
                  <a:pt x="22014" y="191769"/>
                </a:lnTo>
                <a:lnTo>
                  <a:pt x="23474" y="198119"/>
                </a:lnTo>
                <a:lnTo>
                  <a:pt x="23842" y="203199"/>
                </a:lnTo>
                <a:lnTo>
                  <a:pt x="65476" y="233679"/>
                </a:lnTo>
                <a:lnTo>
                  <a:pt x="101794" y="240029"/>
                </a:lnTo>
                <a:lnTo>
                  <a:pt x="124579" y="240029"/>
                </a:lnTo>
                <a:lnTo>
                  <a:pt x="129633" y="241299"/>
                </a:lnTo>
                <a:lnTo>
                  <a:pt x="167218" y="273049"/>
                </a:lnTo>
                <a:lnTo>
                  <a:pt x="177182" y="289559"/>
                </a:lnTo>
                <a:lnTo>
                  <a:pt x="177754" y="290829"/>
                </a:lnTo>
                <a:lnTo>
                  <a:pt x="175341" y="293369"/>
                </a:lnTo>
                <a:lnTo>
                  <a:pt x="423305" y="293369"/>
                </a:lnTo>
                <a:lnTo>
                  <a:pt x="422178" y="289559"/>
                </a:lnTo>
                <a:lnTo>
                  <a:pt x="419358" y="280669"/>
                </a:lnTo>
                <a:lnTo>
                  <a:pt x="416387" y="274319"/>
                </a:lnTo>
                <a:lnTo>
                  <a:pt x="417009" y="266699"/>
                </a:lnTo>
                <a:lnTo>
                  <a:pt x="440556" y="227329"/>
                </a:lnTo>
                <a:lnTo>
                  <a:pt x="441342" y="213359"/>
                </a:lnTo>
                <a:lnTo>
                  <a:pt x="441220" y="208279"/>
                </a:lnTo>
                <a:lnTo>
                  <a:pt x="352493" y="208279"/>
                </a:lnTo>
                <a:lnTo>
                  <a:pt x="348556" y="207009"/>
                </a:lnTo>
                <a:lnTo>
                  <a:pt x="344962" y="205739"/>
                </a:lnTo>
                <a:lnTo>
                  <a:pt x="340720" y="199389"/>
                </a:lnTo>
                <a:lnTo>
                  <a:pt x="341596" y="196849"/>
                </a:lnTo>
                <a:lnTo>
                  <a:pt x="344893" y="185419"/>
                </a:lnTo>
                <a:lnTo>
                  <a:pt x="348127" y="173989"/>
                </a:lnTo>
                <a:lnTo>
                  <a:pt x="351662" y="162559"/>
                </a:lnTo>
                <a:lnTo>
                  <a:pt x="355858" y="151129"/>
                </a:lnTo>
                <a:lnTo>
                  <a:pt x="361027" y="134619"/>
                </a:lnTo>
                <a:lnTo>
                  <a:pt x="363113" y="119379"/>
                </a:lnTo>
                <a:lnTo>
                  <a:pt x="363049" y="118109"/>
                </a:lnTo>
                <a:lnTo>
                  <a:pt x="326763" y="118109"/>
                </a:lnTo>
                <a:lnTo>
                  <a:pt x="322445" y="116839"/>
                </a:lnTo>
                <a:lnTo>
                  <a:pt x="312839" y="114299"/>
                </a:lnTo>
                <a:lnTo>
                  <a:pt x="303122" y="113029"/>
                </a:lnTo>
                <a:lnTo>
                  <a:pt x="293338" y="113029"/>
                </a:lnTo>
                <a:lnTo>
                  <a:pt x="279328" y="111759"/>
                </a:lnTo>
                <a:lnTo>
                  <a:pt x="277576" y="111759"/>
                </a:lnTo>
                <a:lnTo>
                  <a:pt x="279087" y="109219"/>
                </a:lnTo>
                <a:lnTo>
                  <a:pt x="281589" y="109219"/>
                </a:lnTo>
                <a:lnTo>
                  <a:pt x="282821" y="107949"/>
                </a:lnTo>
                <a:lnTo>
                  <a:pt x="289158" y="104139"/>
                </a:lnTo>
                <a:lnTo>
                  <a:pt x="295711" y="101599"/>
                </a:lnTo>
                <a:lnTo>
                  <a:pt x="301693" y="97789"/>
                </a:lnTo>
                <a:lnTo>
                  <a:pt x="306341" y="93979"/>
                </a:lnTo>
                <a:lnTo>
                  <a:pt x="307192" y="86359"/>
                </a:lnTo>
                <a:lnTo>
                  <a:pt x="305109" y="81279"/>
                </a:lnTo>
                <a:lnTo>
                  <a:pt x="300882" y="73659"/>
                </a:lnTo>
                <a:lnTo>
                  <a:pt x="296616" y="68579"/>
                </a:lnTo>
                <a:lnTo>
                  <a:pt x="236275" y="68579"/>
                </a:lnTo>
                <a:lnTo>
                  <a:pt x="231703" y="67309"/>
                </a:lnTo>
                <a:lnTo>
                  <a:pt x="227182" y="67309"/>
                </a:lnTo>
                <a:lnTo>
                  <a:pt x="227639" y="64769"/>
                </a:lnTo>
                <a:lnTo>
                  <a:pt x="238194" y="50799"/>
                </a:lnTo>
                <a:lnTo>
                  <a:pt x="243195" y="43179"/>
                </a:lnTo>
                <a:lnTo>
                  <a:pt x="248071" y="35559"/>
                </a:lnTo>
                <a:lnTo>
                  <a:pt x="252747" y="29209"/>
                </a:lnTo>
                <a:lnTo>
                  <a:pt x="254558" y="22859"/>
                </a:lnTo>
                <a:lnTo>
                  <a:pt x="253890" y="16509"/>
                </a:lnTo>
                <a:lnTo>
                  <a:pt x="251051" y="11429"/>
                </a:lnTo>
                <a:lnTo>
                  <a:pt x="246346" y="6349"/>
                </a:lnTo>
                <a:lnTo>
                  <a:pt x="244086" y="3809"/>
                </a:lnTo>
                <a:lnTo>
                  <a:pt x="241292" y="2539"/>
                </a:lnTo>
                <a:lnTo>
                  <a:pt x="238752" y="1269"/>
                </a:lnTo>
                <a:close/>
              </a:path>
              <a:path w="538480" h="468630">
                <a:moveTo>
                  <a:pt x="427157" y="57149"/>
                </a:moveTo>
                <a:lnTo>
                  <a:pt x="400054" y="87629"/>
                </a:lnTo>
                <a:lnTo>
                  <a:pt x="391047" y="114299"/>
                </a:lnTo>
                <a:lnTo>
                  <a:pt x="386246" y="128269"/>
                </a:lnTo>
                <a:lnTo>
                  <a:pt x="380192" y="140969"/>
                </a:lnTo>
                <a:lnTo>
                  <a:pt x="374304" y="153669"/>
                </a:lnTo>
                <a:lnTo>
                  <a:pt x="370457" y="167639"/>
                </a:lnTo>
                <a:lnTo>
                  <a:pt x="367172" y="180339"/>
                </a:lnTo>
                <a:lnTo>
                  <a:pt x="362970" y="194309"/>
                </a:lnTo>
                <a:lnTo>
                  <a:pt x="362437" y="195579"/>
                </a:lnTo>
                <a:lnTo>
                  <a:pt x="361980" y="196849"/>
                </a:lnTo>
                <a:lnTo>
                  <a:pt x="361332" y="198119"/>
                </a:lnTo>
                <a:lnTo>
                  <a:pt x="360773" y="199389"/>
                </a:lnTo>
                <a:lnTo>
                  <a:pt x="360024" y="200659"/>
                </a:lnTo>
                <a:lnTo>
                  <a:pt x="359440" y="201929"/>
                </a:lnTo>
                <a:lnTo>
                  <a:pt x="357827" y="205739"/>
                </a:lnTo>
                <a:lnTo>
                  <a:pt x="352493" y="208279"/>
                </a:lnTo>
                <a:lnTo>
                  <a:pt x="441220" y="208279"/>
                </a:lnTo>
                <a:lnTo>
                  <a:pt x="441190" y="207009"/>
                </a:lnTo>
                <a:lnTo>
                  <a:pt x="442663" y="199389"/>
                </a:lnTo>
                <a:lnTo>
                  <a:pt x="445152" y="193039"/>
                </a:lnTo>
                <a:lnTo>
                  <a:pt x="450928" y="176529"/>
                </a:lnTo>
                <a:lnTo>
                  <a:pt x="456917" y="161289"/>
                </a:lnTo>
                <a:lnTo>
                  <a:pt x="462970" y="146049"/>
                </a:lnTo>
                <a:lnTo>
                  <a:pt x="468939" y="130809"/>
                </a:lnTo>
                <a:lnTo>
                  <a:pt x="471695" y="124459"/>
                </a:lnTo>
                <a:lnTo>
                  <a:pt x="476127" y="118109"/>
                </a:lnTo>
                <a:lnTo>
                  <a:pt x="495615" y="106679"/>
                </a:lnTo>
                <a:lnTo>
                  <a:pt x="507973" y="97789"/>
                </a:lnTo>
                <a:lnTo>
                  <a:pt x="516855" y="90169"/>
                </a:lnTo>
                <a:lnTo>
                  <a:pt x="468139" y="90169"/>
                </a:lnTo>
                <a:lnTo>
                  <a:pt x="465980" y="88899"/>
                </a:lnTo>
                <a:lnTo>
                  <a:pt x="465866" y="86359"/>
                </a:lnTo>
                <a:lnTo>
                  <a:pt x="464685" y="83819"/>
                </a:lnTo>
                <a:lnTo>
                  <a:pt x="463427" y="82549"/>
                </a:lnTo>
                <a:lnTo>
                  <a:pt x="459846" y="72389"/>
                </a:lnTo>
                <a:lnTo>
                  <a:pt x="455592" y="67309"/>
                </a:lnTo>
                <a:lnTo>
                  <a:pt x="447997" y="64769"/>
                </a:lnTo>
                <a:lnTo>
                  <a:pt x="443844" y="63499"/>
                </a:lnTo>
                <a:lnTo>
                  <a:pt x="439463" y="62229"/>
                </a:lnTo>
                <a:lnTo>
                  <a:pt x="435729" y="60959"/>
                </a:lnTo>
                <a:lnTo>
                  <a:pt x="427157" y="57149"/>
                </a:lnTo>
                <a:close/>
              </a:path>
              <a:path w="538480" h="468630">
                <a:moveTo>
                  <a:pt x="347743" y="72389"/>
                </a:moveTo>
                <a:lnTo>
                  <a:pt x="338040" y="74929"/>
                </a:lnTo>
                <a:lnTo>
                  <a:pt x="336910" y="80009"/>
                </a:lnTo>
                <a:lnTo>
                  <a:pt x="335360" y="87629"/>
                </a:lnTo>
                <a:lnTo>
                  <a:pt x="333911" y="93979"/>
                </a:lnTo>
                <a:lnTo>
                  <a:pt x="331093" y="109219"/>
                </a:lnTo>
                <a:lnTo>
                  <a:pt x="330065" y="114299"/>
                </a:lnTo>
                <a:lnTo>
                  <a:pt x="326763" y="118109"/>
                </a:lnTo>
                <a:lnTo>
                  <a:pt x="363049" y="118109"/>
                </a:lnTo>
                <a:lnTo>
                  <a:pt x="362281" y="102869"/>
                </a:lnTo>
                <a:lnTo>
                  <a:pt x="358691" y="87629"/>
                </a:lnTo>
                <a:lnTo>
                  <a:pt x="357522" y="83819"/>
                </a:lnTo>
                <a:lnTo>
                  <a:pt x="354207" y="80009"/>
                </a:lnTo>
                <a:lnTo>
                  <a:pt x="347743" y="72389"/>
                </a:lnTo>
                <a:close/>
              </a:path>
              <a:path w="538480" h="468630">
                <a:moveTo>
                  <a:pt x="492955" y="26669"/>
                </a:moveTo>
                <a:lnTo>
                  <a:pt x="485054" y="26669"/>
                </a:lnTo>
                <a:lnTo>
                  <a:pt x="478009" y="29209"/>
                </a:lnTo>
                <a:lnTo>
                  <a:pt x="471633" y="33019"/>
                </a:lnTo>
                <a:lnTo>
                  <a:pt x="465739" y="38099"/>
                </a:lnTo>
                <a:lnTo>
                  <a:pt x="459478" y="43179"/>
                </a:lnTo>
                <a:lnTo>
                  <a:pt x="465866" y="86359"/>
                </a:lnTo>
                <a:lnTo>
                  <a:pt x="466450" y="87629"/>
                </a:lnTo>
                <a:lnTo>
                  <a:pt x="466768" y="87629"/>
                </a:lnTo>
                <a:lnTo>
                  <a:pt x="468139" y="90169"/>
                </a:lnTo>
                <a:lnTo>
                  <a:pt x="516855" y="90169"/>
                </a:lnTo>
                <a:lnTo>
                  <a:pt x="519816" y="87629"/>
                </a:lnTo>
                <a:lnTo>
                  <a:pt x="531284" y="77469"/>
                </a:lnTo>
                <a:lnTo>
                  <a:pt x="535729" y="73659"/>
                </a:lnTo>
                <a:lnTo>
                  <a:pt x="537659" y="68579"/>
                </a:lnTo>
                <a:lnTo>
                  <a:pt x="538076" y="63499"/>
                </a:lnTo>
                <a:lnTo>
                  <a:pt x="537952" y="55879"/>
                </a:lnTo>
                <a:lnTo>
                  <a:pt x="505676" y="30479"/>
                </a:lnTo>
                <a:lnTo>
                  <a:pt x="499341" y="27939"/>
                </a:lnTo>
                <a:lnTo>
                  <a:pt x="492955" y="26669"/>
                </a:lnTo>
                <a:close/>
              </a:path>
              <a:path w="538480" h="468630">
                <a:moveTo>
                  <a:pt x="269968" y="46989"/>
                </a:moveTo>
                <a:lnTo>
                  <a:pt x="240174" y="67309"/>
                </a:lnTo>
                <a:lnTo>
                  <a:pt x="236275" y="68579"/>
                </a:lnTo>
                <a:lnTo>
                  <a:pt x="296616" y="68579"/>
                </a:lnTo>
                <a:lnTo>
                  <a:pt x="295549" y="67309"/>
                </a:lnTo>
                <a:lnTo>
                  <a:pt x="289536" y="60959"/>
                </a:lnTo>
                <a:lnTo>
                  <a:pt x="283265" y="54609"/>
                </a:lnTo>
                <a:lnTo>
                  <a:pt x="276593" y="49529"/>
                </a:lnTo>
                <a:lnTo>
                  <a:pt x="269968" y="46989"/>
                </a:lnTo>
                <a:close/>
              </a:path>
              <a:path w="538480" h="468630">
                <a:moveTo>
                  <a:pt x="238815" y="1213"/>
                </a:moveTo>
                <a:close/>
              </a:path>
              <a:path w="538480" h="468630">
                <a:moveTo>
                  <a:pt x="240174" y="0"/>
                </a:moveTo>
                <a:lnTo>
                  <a:pt x="238815" y="0"/>
                </a:lnTo>
                <a:lnTo>
                  <a:pt x="238815" y="1213"/>
                </a:lnTo>
                <a:lnTo>
                  <a:pt x="240174" y="0"/>
                </a:lnTo>
                <a:close/>
              </a:path>
            </a:pathLst>
          </a:custGeom>
          <a:solidFill>
            <a:srgbClr val="6BDC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bk object 60"/>
          <p:cNvSpPr/>
          <p:nvPr/>
        </p:nvSpPr>
        <p:spPr>
          <a:xfrm>
            <a:off x="3189218" y="1063147"/>
            <a:ext cx="5080" cy="6985"/>
          </a:xfrm>
          <a:custGeom>
            <a:avLst/>
            <a:gdLst/>
            <a:ahLst/>
            <a:cxnLst/>
            <a:rect l="l" t="t" r="r" b="b"/>
            <a:pathLst>
              <a:path w="5080" h="6984">
                <a:moveTo>
                  <a:pt x="2679" y="0"/>
                </a:moveTo>
                <a:lnTo>
                  <a:pt x="888" y="965"/>
                </a:lnTo>
                <a:lnTo>
                  <a:pt x="0" y="4787"/>
                </a:lnTo>
                <a:lnTo>
                  <a:pt x="1219" y="6362"/>
                </a:lnTo>
                <a:lnTo>
                  <a:pt x="3695" y="5676"/>
                </a:lnTo>
                <a:lnTo>
                  <a:pt x="4394" y="5511"/>
                </a:lnTo>
                <a:lnTo>
                  <a:pt x="4635" y="3860"/>
                </a:lnTo>
                <a:lnTo>
                  <a:pt x="5079" y="2832"/>
                </a:lnTo>
                <a:lnTo>
                  <a:pt x="4495" y="1955"/>
                </a:lnTo>
                <a:lnTo>
                  <a:pt x="4076" y="584"/>
                </a:lnTo>
                <a:lnTo>
                  <a:pt x="3251" y="190"/>
                </a:lnTo>
                <a:lnTo>
                  <a:pt x="2679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bk object 61"/>
          <p:cNvSpPr/>
          <p:nvPr/>
        </p:nvSpPr>
        <p:spPr>
          <a:xfrm>
            <a:off x="2892884" y="296132"/>
            <a:ext cx="271780" cy="151130"/>
          </a:xfrm>
          <a:custGeom>
            <a:avLst/>
            <a:gdLst/>
            <a:ahLst/>
            <a:cxnLst/>
            <a:rect l="l" t="t" r="r" b="b"/>
            <a:pathLst>
              <a:path w="271780" h="151129">
                <a:moveTo>
                  <a:pt x="193118" y="0"/>
                </a:moveTo>
                <a:lnTo>
                  <a:pt x="186772" y="720"/>
                </a:lnTo>
                <a:lnTo>
                  <a:pt x="180645" y="2846"/>
                </a:lnTo>
                <a:lnTo>
                  <a:pt x="174777" y="6286"/>
                </a:lnTo>
                <a:lnTo>
                  <a:pt x="152248" y="21672"/>
                </a:lnTo>
                <a:lnTo>
                  <a:pt x="128992" y="35666"/>
                </a:lnTo>
                <a:lnTo>
                  <a:pt x="104609" y="47543"/>
                </a:lnTo>
                <a:lnTo>
                  <a:pt x="78701" y="56578"/>
                </a:lnTo>
                <a:lnTo>
                  <a:pt x="72590" y="58849"/>
                </a:lnTo>
                <a:lnTo>
                  <a:pt x="66644" y="61742"/>
                </a:lnTo>
                <a:lnTo>
                  <a:pt x="60701" y="64438"/>
                </a:lnTo>
                <a:lnTo>
                  <a:pt x="54597" y="66116"/>
                </a:lnTo>
                <a:lnTo>
                  <a:pt x="43803" y="68598"/>
                </a:lnTo>
                <a:lnTo>
                  <a:pt x="33813" y="72540"/>
                </a:lnTo>
                <a:lnTo>
                  <a:pt x="3522" y="96397"/>
                </a:lnTo>
                <a:lnTo>
                  <a:pt x="0" y="114731"/>
                </a:lnTo>
                <a:lnTo>
                  <a:pt x="3238" y="118211"/>
                </a:lnTo>
                <a:lnTo>
                  <a:pt x="5435" y="118694"/>
                </a:lnTo>
                <a:lnTo>
                  <a:pt x="15251" y="121318"/>
                </a:lnTo>
                <a:lnTo>
                  <a:pt x="46786" y="138836"/>
                </a:lnTo>
                <a:lnTo>
                  <a:pt x="56578" y="149745"/>
                </a:lnTo>
                <a:lnTo>
                  <a:pt x="66027" y="150710"/>
                </a:lnTo>
                <a:lnTo>
                  <a:pt x="71602" y="146697"/>
                </a:lnTo>
                <a:lnTo>
                  <a:pt x="76812" y="142752"/>
                </a:lnTo>
                <a:lnTo>
                  <a:pt x="86959" y="134551"/>
                </a:lnTo>
                <a:lnTo>
                  <a:pt x="92176" y="130670"/>
                </a:lnTo>
                <a:lnTo>
                  <a:pt x="94018" y="129362"/>
                </a:lnTo>
                <a:lnTo>
                  <a:pt x="111073" y="129362"/>
                </a:lnTo>
                <a:lnTo>
                  <a:pt x="111582" y="128663"/>
                </a:lnTo>
                <a:lnTo>
                  <a:pt x="116658" y="121318"/>
                </a:lnTo>
                <a:lnTo>
                  <a:pt x="121393" y="114147"/>
                </a:lnTo>
                <a:lnTo>
                  <a:pt x="126262" y="107005"/>
                </a:lnTo>
                <a:lnTo>
                  <a:pt x="157441" y="73736"/>
                </a:lnTo>
                <a:lnTo>
                  <a:pt x="160553" y="73545"/>
                </a:lnTo>
                <a:lnTo>
                  <a:pt x="166776" y="72466"/>
                </a:lnTo>
                <a:lnTo>
                  <a:pt x="237073" y="72466"/>
                </a:lnTo>
                <a:lnTo>
                  <a:pt x="239236" y="69596"/>
                </a:lnTo>
                <a:lnTo>
                  <a:pt x="243535" y="57073"/>
                </a:lnTo>
                <a:lnTo>
                  <a:pt x="243928" y="53797"/>
                </a:lnTo>
                <a:lnTo>
                  <a:pt x="249021" y="50622"/>
                </a:lnTo>
                <a:lnTo>
                  <a:pt x="252526" y="48272"/>
                </a:lnTo>
                <a:lnTo>
                  <a:pt x="256108" y="45935"/>
                </a:lnTo>
                <a:lnTo>
                  <a:pt x="260426" y="44716"/>
                </a:lnTo>
                <a:lnTo>
                  <a:pt x="264363" y="42837"/>
                </a:lnTo>
                <a:lnTo>
                  <a:pt x="268795" y="40792"/>
                </a:lnTo>
                <a:lnTo>
                  <a:pt x="270573" y="36588"/>
                </a:lnTo>
                <a:lnTo>
                  <a:pt x="270979" y="32245"/>
                </a:lnTo>
                <a:lnTo>
                  <a:pt x="271487" y="26479"/>
                </a:lnTo>
                <a:lnTo>
                  <a:pt x="271297" y="20599"/>
                </a:lnTo>
                <a:lnTo>
                  <a:pt x="271063" y="15811"/>
                </a:lnTo>
                <a:lnTo>
                  <a:pt x="240436" y="15811"/>
                </a:lnTo>
                <a:lnTo>
                  <a:pt x="236118" y="11976"/>
                </a:lnTo>
                <a:lnTo>
                  <a:pt x="226600" y="5893"/>
                </a:lnTo>
                <a:lnTo>
                  <a:pt x="217281" y="3155"/>
                </a:lnTo>
                <a:lnTo>
                  <a:pt x="208261" y="2028"/>
                </a:lnTo>
                <a:lnTo>
                  <a:pt x="199643" y="774"/>
                </a:lnTo>
                <a:lnTo>
                  <a:pt x="193118" y="0"/>
                </a:lnTo>
                <a:close/>
              </a:path>
              <a:path w="271780" h="151129">
                <a:moveTo>
                  <a:pt x="237073" y="72466"/>
                </a:moveTo>
                <a:lnTo>
                  <a:pt x="166776" y="72466"/>
                </a:lnTo>
                <a:lnTo>
                  <a:pt x="166954" y="78143"/>
                </a:lnTo>
                <a:lnTo>
                  <a:pt x="163118" y="84493"/>
                </a:lnTo>
                <a:lnTo>
                  <a:pt x="158534" y="91896"/>
                </a:lnTo>
                <a:lnTo>
                  <a:pt x="153892" y="99267"/>
                </a:lnTo>
                <a:lnTo>
                  <a:pt x="149288" y="106665"/>
                </a:lnTo>
                <a:lnTo>
                  <a:pt x="144783" y="114209"/>
                </a:lnTo>
                <a:lnTo>
                  <a:pt x="141744" y="119570"/>
                </a:lnTo>
                <a:lnTo>
                  <a:pt x="143128" y="125539"/>
                </a:lnTo>
                <a:lnTo>
                  <a:pt x="146951" y="136398"/>
                </a:lnTo>
                <a:lnTo>
                  <a:pt x="155409" y="139623"/>
                </a:lnTo>
                <a:lnTo>
                  <a:pt x="159613" y="136588"/>
                </a:lnTo>
                <a:lnTo>
                  <a:pt x="163080" y="134150"/>
                </a:lnTo>
                <a:lnTo>
                  <a:pt x="167398" y="131838"/>
                </a:lnTo>
                <a:lnTo>
                  <a:pt x="169252" y="128384"/>
                </a:lnTo>
                <a:lnTo>
                  <a:pt x="173716" y="121801"/>
                </a:lnTo>
                <a:lnTo>
                  <a:pt x="179170" y="116955"/>
                </a:lnTo>
                <a:lnTo>
                  <a:pt x="185706" y="113769"/>
                </a:lnTo>
                <a:lnTo>
                  <a:pt x="193420" y="112166"/>
                </a:lnTo>
                <a:lnTo>
                  <a:pt x="197650" y="111709"/>
                </a:lnTo>
                <a:lnTo>
                  <a:pt x="201891" y="109804"/>
                </a:lnTo>
                <a:lnTo>
                  <a:pt x="205765" y="107861"/>
                </a:lnTo>
                <a:lnTo>
                  <a:pt x="209575" y="105905"/>
                </a:lnTo>
                <a:lnTo>
                  <a:pt x="214680" y="103746"/>
                </a:lnTo>
                <a:lnTo>
                  <a:pt x="216128" y="100368"/>
                </a:lnTo>
                <a:lnTo>
                  <a:pt x="222934" y="89545"/>
                </a:lnTo>
                <a:lnTo>
                  <a:pt x="231503" y="79854"/>
                </a:lnTo>
                <a:lnTo>
                  <a:pt x="237073" y="72466"/>
                </a:lnTo>
                <a:close/>
              </a:path>
              <a:path w="271780" h="151129">
                <a:moveTo>
                  <a:pt x="111073" y="129362"/>
                </a:moveTo>
                <a:lnTo>
                  <a:pt x="94018" y="129362"/>
                </a:lnTo>
                <a:lnTo>
                  <a:pt x="97739" y="129641"/>
                </a:lnTo>
                <a:lnTo>
                  <a:pt x="104520" y="132283"/>
                </a:lnTo>
                <a:lnTo>
                  <a:pt x="108661" y="132676"/>
                </a:lnTo>
                <a:lnTo>
                  <a:pt x="111073" y="129362"/>
                </a:lnTo>
                <a:close/>
              </a:path>
              <a:path w="271780" h="151129">
                <a:moveTo>
                  <a:pt x="265798" y="330"/>
                </a:moveTo>
                <a:lnTo>
                  <a:pt x="258648" y="1892"/>
                </a:lnTo>
                <a:lnTo>
                  <a:pt x="253949" y="3302"/>
                </a:lnTo>
                <a:lnTo>
                  <a:pt x="251269" y="6146"/>
                </a:lnTo>
                <a:lnTo>
                  <a:pt x="245592" y="12052"/>
                </a:lnTo>
                <a:lnTo>
                  <a:pt x="240436" y="15811"/>
                </a:lnTo>
                <a:lnTo>
                  <a:pt x="271063" y="15811"/>
                </a:lnTo>
                <a:lnTo>
                  <a:pt x="270713" y="8623"/>
                </a:lnTo>
                <a:lnTo>
                  <a:pt x="265798" y="33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bk object 62"/>
          <p:cNvSpPr/>
          <p:nvPr/>
        </p:nvSpPr>
        <p:spPr>
          <a:xfrm>
            <a:off x="3450468" y="151357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190" y="0"/>
                </a:moveTo>
                <a:lnTo>
                  <a:pt x="0" y="190"/>
                </a:lnTo>
                <a:lnTo>
                  <a:pt x="190" y="12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bk object 63"/>
          <p:cNvSpPr/>
          <p:nvPr/>
        </p:nvSpPr>
        <p:spPr>
          <a:xfrm>
            <a:off x="3905441" y="2706877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69">
                <a:moveTo>
                  <a:pt x="1168" y="0"/>
                </a:moveTo>
                <a:lnTo>
                  <a:pt x="0" y="0"/>
                </a:lnTo>
                <a:lnTo>
                  <a:pt x="952" y="533"/>
                </a:lnTo>
                <a:lnTo>
                  <a:pt x="1422" y="838"/>
                </a:lnTo>
                <a:lnTo>
                  <a:pt x="1587" y="838"/>
                </a:lnTo>
                <a:lnTo>
                  <a:pt x="1485" y="495"/>
                </a:lnTo>
                <a:lnTo>
                  <a:pt x="1257" y="342"/>
                </a:lnTo>
                <a:lnTo>
                  <a:pt x="1168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bk object 64"/>
          <p:cNvSpPr/>
          <p:nvPr/>
        </p:nvSpPr>
        <p:spPr>
          <a:xfrm>
            <a:off x="4256973" y="26276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343" y="357"/>
                </a:moveTo>
                <a:lnTo>
                  <a:pt x="533" y="647"/>
                </a:lnTo>
                <a:lnTo>
                  <a:pt x="825" y="977"/>
                </a:lnTo>
                <a:lnTo>
                  <a:pt x="965" y="927"/>
                </a:lnTo>
                <a:lnTo>
                  <a:pt x="673" y="546"/>
                </a:lnTo>
                <a:lnTo>
                  <a:pt x="343" y="357"/>
                </a:lnTo>
                <a:close/>
              </a:path>
              <a:path w="1270" h="1269">
                <a:moveTo>
                  <a:pt x="0" y="0"/>
                </a:moveTo>
                <a:lnTo>
                  <a:pt x="343" y="357"/>
                </a:lnTo>
                <a:lnTo>
                  <a:pt x="0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bk object 65"/>
          <p:cNvSpPr/>
          <p:nvPr/>
        </p:nvSpPr>
        <p:spPr>
          <a:xfrm>
            <a:off x="3386542" y="1502624"/>
            <a:ext cx="198755" cy="193675"/>
          </a:xfrm>
          <a:custGeom>
            <a:avLst/>
            <a:gdLst/>
            <a:ahLst/>
            <a:cxnLst/>
            <a:rect l="l" t="t" r="r" b="b"/>
            <a:pathLst>
              <a:path w="198754" h="193675">
                <a:moveTo>
                  <a:pt x="71920" y="3136"/>
                </a:moveTo>
                <a:lnTo>
                  <a:pt x="66713" y="8331"/>
                </a:lnTo>
                <a:lnTo>
                  <a:pt x="64109" y="10960"/>
                </a:lnTo>
                <a:lnTo>
                  <a:pt x="58235" y="29648"/>
                </a:lnTo>
                <a:lnTo>
                  <a:pt x="56248" y="35877"/>
                </a:lnTo>
                <a:lnTo>
                  <a:pt x="48748" y="55168"/>
                </a:lnTo>
                <a:lnTo>
                  <a:pt x="40036" y="73964"/>
                </a:lnTo>
                <a:lnTo>
                  <a:pt x="31705" y="92913"/>
                </a:lnTo>
                <a:lnTo>
                  <a:pt x="25349" y="112661"/>
                </a:lnTo>
                <a:lnTo>
                  <a:pt x="23825" y="118960"/>
                </a:lnTo>
                <a:lnTo>
                  <a:pt x="18986" y="121894"/>
                </a:lnTo>
                <a:lnTo>
                  <a:pt x="13931" y="125069"/>
                </a:lnTo>
                <a:lnTo>
                  <a:pt x="10337" y="127266"/>
                </a:lnTo>
                <a:lnTo>
                  <a:pt x="7073" y="130289"/>
                </a:lnTo>
                <a:lnTo>
                  <a:pt x="0" y="138315"/>
                </a:lnTo>
                <a:lnTo>
                  <a:pt x="2590" y="149199"/>
                </a:lnTo>
                <a:lnTo>
                  <a:pt x="11112" y="153657"/>
                </a:lnTo>
                <a:lnTo>
                  <a:pt x="14046" y="154228"/>
                </a:lnTo>
                <a:lnTo>
                  <a:pt x="22847" y="157581"/>
                </a:lnTo>
                <a:lnTo>
                  <a:pt x="26200" y="161734"/>
                </a:lnTo>
                <a:lnTo>
                  <a:pt x="25196" y="171399"/>
                </a:lnTo>
                <a:lnTo>
                  <a:pt x="24663" y="174294"/>
                </a:lnTo>
                <a:lnTo>
                  <a:pt x="24549" y="187667"/>
                </a:lnTo>
                <a:lnTo>
                  <a:pt x="31356" y="193052"/>
                </a:lnTo>
                <a:lnTo>
                  <a:pt x="47218" y="188747"/>
                </a:lnTo>
                <a:lnTo>
                  <a:pt x="54470" y="188010"/>
                </a:lnTo>
                <a:lnTo>
                  <a:pt x="57746" y="184213"/>
                </a:lnTo>
                <a:lnTo>
                  <a:pt x="69744" y="173470"/>
                </a:lnTo>
                <a:lnTo>
                  <a:pt x="83099" y="164214"/>
                </a:lnTo>
                <a:lnTo>
                  <a:pt x="95573" y="154009"/>
                </a:lnTo>
                <a:lnTo>
                  <a:pt x="104927" y="140423"/>
                </a:lnTo>
                <a:lnTo>
                  <a:pt x="105562" y="139001"/>
                </a:lnTo>
                <a:lnTo>
                  <a:pt x="110731" y="137820"/>
                </a:lnTo>
                <a:lnTo>
                  <a:pt x="170294" y="137820"/>
                </a:lnTo>
                <a:lnTo>
                  <a:pt x="170234" y="127266"/>
                </a:lnTo>
                <a:lnTo>
                  <a:pt x="152501" y="91135"/>
                </a:lnTo>
                <a:lnTo>
                  <a:pt x="146545" y="85826"/>
                </a:lnTo>
                <a:lnTo>
                  <a:pt x="144005" y="79362"/>
                </a:lnTo>
                <a:lnTo>
                  <a:pt x="136944" y="68265"/>
                </a:lnTo>
                <a:lnTo>
                  <a:pt x="127439" y="59405"/>
                </a:lnTo>
                <a:lnTo>
                  <a:pt x="117775" y="50739"/>
                </a:lnTo>
                <a:lnTo>
                  <a:pt x="110235" y="40220"/>
                </a:lnTo>
                <a:lnTo>
                  <a:pt x="109372" y="38468"/>
                </a:lnTo>
                <a:lnTo>
                  <a:pt x="104940" y="38404"/>
                </a:lnTo>
                <a:lnTo>
                  <a:pt x="102209" y="37490"/>
                </a:lnTo>
                <a:lnTo>
                  <a:pt x="93497" y="34455"/>
                </a:lnTo>
                <a:lnTo>
                  <a:pt x="93230" y="33566"/>
                </a:lnTo>
                <a:lnTo>
                  <a:pt x="103936" y="21983"/>
                </a:lnTo>
                <a:lnTo>
                  <a:pt x="109105" y="16967"/>
                </a:lnTo>
                <a:lnTo>
                  <a:pt x="113322" y="11239"/>
                </a:lnTo>
                <a:lnTo>
                  <a:pt x="114579" y="9588"/>
                </a:lnTo>
                <a:lnTo>
                  <a:pt x="113904" y="6807"/>
                </a:lnTo>
                <a:lnTo>
                  <a:pt x="95694" y="6807"/>
                </a:lnTo>
                <a:lnTo>
                  <a:pt x="89115" y="4444"/>
                </a:lnTo>
                <a:lnTo>
                  <a:pt x="86285" y="3467"/>
                </a:lnTo>
                <a:lnTo>
                  <a:pt x="77685" y="3467"/>
                </a:lnTo>
                <a:lnTo>
                  <a:pt x="71920" y="3136"/>
                </a:lnTo>
                <a:close/>
              </a:path>
              <a:path w="198754" h="193675">
                <a:moveTo>
                  <a:pt x="170294" y="137820"/>
                </a:moveTo>
                <a:lnTo>
                  <a:pt x="110731" y="137820"/>
                </a:lnTo>
                <a:lnTo>
                  <a:pt x="112534" y="138798"/>
                </a:lnTo>
                <a:lnTo>
                  <a:pt x="119106" y="142679"/>
                </a:lnTo>
                <a:lnTo>
                  <a:pt x="124945" y="147307"/>
                </a:lnTo>
                <a:lnTo>
                  <a:pt x="129172" y="153171"/>
                </a:lnTo>
                <a:lnTo>
                  <a:pt x="131000" y="160896"/>
                </a:lnTo>
                <a:lnTo>
                  <a:pt x="131216" y="165988"/>
                </a:lnTo>
                <a:lnTo>
                  <a:pt x="133210" y="169633"/>
                </a:lnTo>
                <a:lnTo>
                  <a:pt x="172402" y="184251"/>
                </a:lnTo>
                <a:lnTo>
                  <a:pt x="176237" y="183413"/>
                </a:lnTo>
                <a:lnTo>
                  <a:pt x="178193" y="181813"/>
                </a:lnTo>
                <a:lnTo>
                  <a:pt x="183919" y="177203"/>
                </a:lnTo>
                <a:lnTo>
                  <a:pt x="189217" y="172377"/>
                </a:lnTo>
                <a:lnTo>
                  <a:pt x="198386" y="161785"/>
                </a:lnTo>
                <a:lnTo>
                  <a:pt x="195440" y="152145"/>
                </a:lnTo>
                <a:lnTo>
                  <a:pt x="187655" y="147751"/>
                </a:lnTo>
                <a:lnTo>
                  <a:pt x="186129" y="147285"/>
                </a:lnTo>
                <a:lnTo>
                  <a:pt x="184823" y="146964"/>
                </a:lnTo>
                <a:lnTo>
                  <a:pt x="175132" y="144271"/>
                </a:lnTo>
                <a:lnTo>
                  <a:pt x="170294" y="138010"/>
                </a:lnTo>
                <a:lnTo>
                  <a:pt x="170294" y="137820"/>
                </a:lnTo>
                <a:close/>
              </a:path>
              <a:path w="198754" h="193675">
                <a:moveTo>
                  <a:pt x="108648" y="0"/>
                </a:moveTo>
                <a:lnTo>
                  <a:pt x="100282" y="4444"/>
                </a:lnTo>
                <a:lnTo>
                  <a:pt x="95694" y="6807"/>
                </a:lnTo>
                <a:lnTo>
                  <a:pt x="113904" y="6807"/>
                </a:lnTo>
                <a:lnTo>
                  <a:pt x="113614" y="5613"/>
                </a:lnTo>
                <a:lnTo>
                  <a:pt x="112674" y="3086"/>
                </a:lnTo>
                <a:lnTo>
                  <a:pt x="111607" y="304"/>
                </a:lnTo>
                <a:lnTo>
                  <a:pt x="108648" y="0"/>
                </a:lnTo>
                <a:close/>
              </a:path>
              <a:path w="198754" h="193675">
                <a:moveTo>
                  <a:pt x="83896" y="2641"/>
                </a:moveTo>
                <a:lnTo>
                  <a:pt x="77685" y="3467"/>
                </a:lnTo>
                <a:lnTo>
                  <a:pt x="86285" y="3467"/>
                </a:lnTo>
                <a:lnTo>
                  <a:pt x="83896" y="2641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bk object 66"/>
          <p:cNvSpPr/>
          <p:nvPr/>
        </p:nvSpPr>
        <p:spPr>
          <a:xfrm>
            <a:off x="3511343" y="877100"/>
            <a:ext cx="702945" cy="960119"/>
          </a:xfrm>
          <a:custGeom>
            <a:avLst/>
            <a:gdLst/>
            <a:ahLst/>
            <a:cxnLst/>
            <a:rect l="l" t="t" r="r" b="b"/>
            <a:pathLst>
              <a:path w="702945" h="960119">
                <a:moveTo>
                  <a:pt x="456477" y="891540"/>
                </a:moveTo>
                <a:lnTo>
                  <a:pt x="359659" y="891540"/>
                </a:lnTo>
                <a:lnTo>
                  <a:pt x="366573" y="895350"/>
                </a:lnTo>
                <a:lnTo>
                  <a:pt x="372640" y="899160"/>
                </a:lnTo>
                <a:lnTo>
                  <a:pt x="378138" y="904240"/>
                </a:lnTo>
                <a:lnTo>
                  <a:pt x="383345" y="910590"/>
                </a:lnTo>
                <a:lnTo>
                  <a:pt x="392359" y="919480"/>
                </a:lnTo>
                <a:lnTo>
                  <a:pt x="402090" y="928369"/>
                </a:lnTo>
                <a:lnTo>
                  <a:pt x="413031" y="934719"/>
                </a:lnTo>
                <a:lnTo>
                  <a:pt x="425674" y="938530"/>
                </a:lnTo>
                <a:lnTo>
                  <a:pt x="431430" y="941069"/>
                </a:lnTo>
                <a:lnTo>
                  <a:pt x="465981" y="958850"/>
                </a:lnTo>
                <a:lnTo>
                  <a:pt x="472169" y="960119"/>
                </a:lnTo>
                <a:lnTo>
                  <a:pt x="473985" y="960119"/>
                </a:lnTo>
                <a:lnTo>
                  <a:pt x="477769" y="958850"/>
                </a:lnTo>
                <a:lnTo>
                  <a:pt x="478874" y="956310"/>
                </a:lnTo>
                <a:lnTo>
                  <a:pt x="481446" y="949960"/>
                </a:lnTo>
                <a:lnTo>
                  <a:pt x="482673" y="944880"/>
                </a:lnTo>
                <a:lnTo>
                  <a:pt x="482284" y="938530"/>
                </a:lnTo>
                <a:lnTo>
                  <a:pt x="480004" y="932180"/>
                </a:lnTo>
                <a:lnTo>
                  <a:pt x="471471" y="915669"/>
                </a:lnTo>
                <a:lnTo>
                  <a:pt x="462296" y="899160"/>
                </a:lnTo>
                <a:lnTo>
                  <a:pt x="456477" y="891540"/>
                </a:lnTo>
                <a:close/>
              </a:path>
              <a:path w="702945" h="960119">
                <a:moveTo>
                  <a:pt x="553759" y="844550"/>
                </a:moveTo>
                <a:lnTo>
                  <a:pt x="428595" y="844550"/>
                </a:lnTo>
                <a:lnTo>
                  <a:pt x="429116" y="845819"/>
                </a:lnTo>
                <a:lnTo>
                  <a:pt x="429268" y="847090"/>
                </a:lnTo>
                <a:lnTo>
                  <a:pt x="431021" y="847090"/>
                </a:lnTo>
                <a:lnTo>
                  <a:pt x="430970" y="848360"/>
                </a:lnTo>
                <a:lnTo>
                  <a:pt x="431021" y="849630"/>
                </a:lnTo>
                <a:lnTo>
                  <a:pt x="465666" y="872490"/>
                </a:lnTo>
                <a:lnTo>
                  <a:pt x="471455" y="878840"/>
                </a:lnTo>
                <a:lnTo>
                  <a:pt x="477931" y="883919"/>
                </a:lnTo>
                <a:lnTo>
                  <a:pt x="485136" y="889000"/>
                </a:lnTo>
                <a:lnTo>
                  <a:pt x="493111" y="892810"/>
                </a:lnTo>
                <a:lnTo>
                  <a:pt x="498815" y="896619"/>
                </a:lnTo>
                <a:lnTo>
                  <a:pt x="503587" y="900430"/>
                </a:lnTo>
                <a:lnTo>
                  <a:pt x="507575" y="905510"/>
                </a:lnTo>
                <a:lnTo>
                  <a:pt x="510929" y="911860"/>
                </a:lnTo>
                <a:lnTo>
                  <a:pt x="513927" y="916940"/>
                </a:lnTo>
                <a:lnTo>
                  <a:pt x="517019" y="923290"/>
                </a:lnTo>
                <a:lnTo>
                  <a:pt x="520234" y="928369"/>
                </a:lnTo>
                <a:lnTo>
                  <a:pt x="523604" y="934719"/>
                </a:lnTo>
                <a:lnTo>
                  <a:pt x="524861" y="935990"/>
                </a:lnTo>
                <a:lnTo>
                  <a:pt x="528417" y="938530"/>
                </a:lnTo>
                <a:lnTo>
                  <a:pt x="533764" y="937260"/>
                </a:lnTo>
                <a:lnTo>
                  <a:pt x="535135" y="933450"/>
                </a:lnTo>
                <a:lnTo>
                  <a:pt x="533408" y="930910"/>
                </a:lnTo>
                <a:lnTo>
                  <a:pt x="529935" y="922019"/>
                </a:lnTo>
                <a:lnTo>
                  <a:pt x="546871" y="882650"/>
                </a:lnTo>
                <a:lnTo>
                  <a:pt x="551861" y="878840"/>
                </a:lnTo>
                <a:lnTo>
                  <a:pt x="558236" y="873760"/>
                </a:lnTo>
                <a:lnTo>
                  <a:pt x="559265" y="866140"/>
                </a:lnTo>
                <a:lnTo>
                  <a:pt x="556535" y="854710"/>
                </a:lnTo>
                <a:lnTo>
                  <a:pt x="555989" y="850900"/>
                </a:lnTo>
                <a:lnTo>
                  <a:pt x="554287" y="845819"/>
                </a:lnTo>
                <a:lnTo>
                  <a:pt x="553759" y="844550"/>
                </a:lnTo>
                <a:close/>
              </a:path>
              <a:path w="702945" h="960119">
                <a:moveTo>
                  <a:pt x="363819" y="767080"/>
                </a:moveTo>
                <a:lnTo>
                  <a:pt x="235568" y="767080"/>
                </a:lnTo>
                <a:lnTo>
                  <a:pt x="237676" y="768350"/>
                </a:lnTo>
                <a:lnTo>
                  <a:pt x="248917" y="772160"/>
                </a:lnTo>
                <a:lnTo>
                  <a:pt x="260560" y="773430"/>
                </a:lnTo>
                <a:lnTo>
                  <a:pt x="272343" y="773430"/>
                </a:lnTo>
                <a:lnTo>
                  <a:pt x="284005" y="774700"/>
                </a:lnTo>
                <a:lnTo>
                  <a:pt x="292159" y="775970"/>
                </a:lnTo>
                <a:lnTo>
                  <a:pt x="297429" y="779780"/>
                </a:lnTo>
                <a:lnTo>
                  <a:pt x="301011" y="786130"/>
                </a:lnTo>
                <a:lnTo>
                  <a:pt x="305990" y="796290"/>
                </a:lnTo>
                <a:lnTo>
                  <a:pt x="310764" y="805180"/>
                </a:lnTo>
                <a:lnTo>
                  <a:pt x="315805" y="815340"/>
                </a:lnTo>
                <a:lnTo>
                  <a:pt x="321585" y="824230"/>
                </a:lnTo>
                <a:lnTo>
                  <a:pt x="325399" y="830580"/>
                </a:lnTo>
                <a:lnTo>
                  <a:pt x="327874" y="835660"/>
                </a:lnTo>
                <a:lnTo>
                  <a:pt x="328336" y="840740"/>
                </a:lnTo>
                <a:lnTo>
                  <a:pt x="326106" y="847090"/>
                </a:lnTo>
                <a:lnTo>
                  <a:pt x="323286" y="852169"/>
                </a:lnTo>
                <a:lnTo>
                  <a:pt x="324950" y="858519"/>
                </a:lnTo>
                <a:lnTo>
                  <a:pt x="359608" y="892810"/>
                </a:lnTo>
                <a:lnTo>
                  <a:pt x="360497" y="892810"/>
                </a:lnTo>
                <a:lnTo>
                  <a:pt x="359659" y="891540"/>
                </a:lnTo>
                <a:lnTo>
                  <a:pt x="456477" y="891540"/>
                </a:lnTo>
                <a:lnTo>
                  <a:pt x="451628" y="885190"/>
                </a:lnTo>
                <a:lnTo>
                  <a:pt x="438615" y="871219"/>
                </a:lnTo>
                <a:lnTo>
                  <a:pt x="431910" y="866140"/>
                </a:lnTo>
                <a:lnTo>
                  <a:pt x="430767" y="857250"/>
                </a:lnTo>
                <a:lnTo>
                  <a:pt x="431021" y="849630"/>
                </a:lnTo>
                <a:lnTo>
                  <a:pt x="430322" y="848360"/>
                </a:lnTo>
                <a:lnTo>
                  <a:pt x="429966" y="848360"/>
                </a:lnTo>
                <a:lnTo>
                  <a:pt x="429509" y="847090"/>
                </a:lnTo>
                <a:lnTo>
                  <a:pt x="429268" y="847090"/>
                </a:lnTo>
                <a:lnTo>
                  <a:pt x="427515" y="845819"/>
                </a:lnTo>
                <a:lnTo>
                  <a:pt x="426614" y="844550"/>
                </a:lnTo>
                <a:lnTo>
                  <a:pt x="553759" y="844550"/>
                </a:lnTo>
                <a:lnTo>
                  <a:pt x="550067" y="835660"/>
                </a:lnTo>
                <a:lnTo>
                  <a:pt x="547257" y="822960"/>
                </a:lnTo>
                <a:lnTo>
                  <a:pt x="545971" y="811530"/>
                </a:lnTo>
                <a:lnTo>
                  <a:pt x="546324" y="800100"/>
                </a:lnTo>
                <a:lnTo>
                  <a:pt x="545990" y="792480"/>
                </a:lnTo>
                <a:lnTo>
                  <a:pt x="543689" y="787400"/>
                </a:lnTo>
                <a:lnTo>
                  <a:pt x="539759" y="782320"/>
                </a:lnTo>
                <a:lnTo>
                  <a:pt x="534538" y="778510"/>
                </a:lnTo>
                <a:lnTo>
                  <a:pt x="528528" y="773430"/>
                </a:lnTo>
                <a:lnTo>
                  <a:pt x="522726" y="768350"/>
                </a:lnTo>
                <a:lnTo>
                  <a:pt x="365285" y="768350"/>
                </a:lnTo>
                <a:lnTo>
                  <a:pt x="363819" y="767080"/>
                </a:lnTo>
                <a:close/>
              </a:path>
              <a:path w="702945" h="960119">
                <a:moveTo>
                  <a:pt x="201570" y="694690"/>
                </a:moveTo>
                <a:lnTo>
                  <a:pt x="195093" y="694690"/>
                </a:lnTo>
                <a:lnTo>
                  <a:pt x="193848" y="697230"/>
                </a:lnTo>
                <a:lnTo>
                  <a:pt x="188306" y="703580"/>
                </a:lnTo>
                <a:lnTo>
                  <a:pt x="182289" y="709930"/>
                </a:lnTo>
                <a:lnTo>
                  <a:pt x="175851" y="716280"/>
                </a:lnTo>
                <a:lnTo>
                  <a:pt x="169045" y="721360"/>
                </a:lnTo>
                <a:lnTo>
                  <a:pt x="164663" y="723900"/>
                </a:lnTo>
                <a:lnTo>
                  <a:pt x="161920" y="730250"/>
                </a:lnTo>
                <a:lnTo>
                  <a:pt x="159139" y="735330"/>
                </a:lnTo>
                <a:lnTo>
                  <a:pt x="157234" y="741680"/>
                </a:lnTo>
                <a:lnTo>
                  <a:pt x="157307" y="748030"/>
                </a:lnTo>
                <a:lnTo>
                  <a:pt x="185025" y="775970"/>
                </a:lnTo>
                <a:lnTo>
                  <a:pt x="198078" y="777240"/>
                </a:lnTo>
                <a:lnTo>
                  <a:pt x="212746" y="773430"/>
                </a:lnTo>
                <a:lnTo>
                  <a:pt x="217927" y="770890"/>
                </a:lnTo>
                <a:lnTo>
                  <a:pt x="229408" y="768350"/>
                </a:lnTo>
                <a:lnTo>
                  <a:pt x="232050" y="767080"/>
                </a:lnTo>
                <a:lnTo>
                  <a:pt x="363819" y="767080"/>
                </a:lnTo>
                <a:lnTo>
                  <a:pt x="362352" y="765810"/>
                </a:lnTo>
                <a:lnTo>
                  <a:pt x="359367" y="764540"/>
                </a:lnTo>
                <a:lnTo>
                  <a:pt x="359126" y="762000"/>
                </a:lnTo>
                <a:lnTo>
                  <a:pt x="359570" y="762000"/>
                </a:lnTo>
                <a:lnTo>
                  <a:pt x="362488" y="755650"/>
                </a:lnTo>
                <a:lnTo>
                  <a:pt x="368448" y="744220"/>
                </a:lnTo>
                <a:lnTo>
                  <a:pt x="371331" y="739140"/>
                </a:lnTo>
                <a:lnTo>
                  <a:pt x="372982" y="735330"/>
                </a:lnTo>
                <a:lnTo>
                  <a:pt x="374836" y="734060"/>
                </a:lnTo>
                <a:lnTo>
                  <a:pt x="505312" y="734060"/>
                </a:lnTo>
                <a:lnTo>
                  <a:pt x="503604" y="723900"/>
                </a:lnTo>
                <a:lnTo>
                  <a:pt x="500187" y="715010"/>
                </a:lnTo>
                <a:lnTo>
                  <a:pt x="499289" y="713740"/>
                </a:lnTo>
                <a:lnTo>
                  <a:pt x="245251" y="713740"/>
                </a:lnTo>
                <a:lnTo>
                  <a:pt x="234958" y="711200"/>
                </a:lnTo>
                <a:lnTo>
                  <a:pt x="224798" y="707390"/>
                </a:lnTo>
                <a:lnTo>
                  <a:pt x="219083" y="703580"/>
                </a:lnTo>
                <a:lnTo>
                  <a:pt x="207485" y="698500"/>
                </a:lnTo>
                <a:lnTo>
                  <a:pt x="201570" y="694690"/>
                </a:lnTo>
                <a:close/>
              </a:path>
              <a:path w="702945" h="960119">
                <a:moveTo>
                  <a:pt x="702623" y="670560"/>
                </a:moveTo>
                <a:lnTo>
                  <a:pt x="531376" y="670560"/>
                </a:lnTo>
                <a:lnTo>
                  <a:pt x="533687" y="674370"/>
                </a:lnTo>
                <a:lnTo>
                  <a:pt x="542511" y="685800"/>
                </a:lnTo>
                <a:lnTo>
                  <a:pt x="546957" y="692150"/>
                </a:lnTo>
                <a:lnTo>
                  <a:pt x="567177" y="734060"/>
                </a:lnTo>
                <a:lnTo>
                  <a:pt x="568092" y="740410"/>
                </a:lnTo>
                <a:lnTo>
                  <a:pt x="569095" y="745490"/>
                </a:lnTo>
                <a:lnTo>
                  <a:pt x="595430" y="774700"/>
                </a:lnTo>
                <a:lnTo>
                  <a:pt x="603626" y="777240"/>
                </a:lnTo>
                <a:lnTo>
                  <a:pt x="605607" y="777240"/>
                </a:lnTo>
                <a:lnTo>
                  <a:pt x="610002" y="775970"/>
                </a:lnTo>
                <a:lnTo>
                  <a:pt x="610649" y="773430"/>
                </a:lnTo>
                <a:lnTo>
                  <a:pt x="612629" y="767080"/>
                </a:lnTo>
                <a:lnTo>
                  <a:pt x="614377" y="760730"/>
                </a:lnTo>
                <a:lnTo>
                  <a:pt x="615982" y="754380"/>
                </a:lnTo>
                <a:lnTo>
                  <a:pt x="619044" y="742950"/>
                </a:lnTo>
                <a:lnTo>
                  <a:pt x="622117" y="737870"/>
                </a:lnTo>
                <a:lnTo>
                  <a:pt x="632633" y="735330"/>
                </a:lnTo>
                <a:lnTo>
                  <a:pt x="636926" y="734060"/>
                </a:lnTo>
                <a:lnTo>
                  <a:pt x="640990" y="732790"/>
                </a:lnTo>
                <a:lnTo>
                  <a:pt x="653976" y="725170"/>
                </a:lnTo>
                <a:lnTo>
                  <a:pt x="664574" y="715010"/>
                </a:lnTo>
                <a:lnTo>
                  <a:pt x="674962" y="703580"/>
                </a:lnTo>
                <a:lnTo>
                  <a:pt x="687319" y="694690"/>
                </a:lnTo>
                <a:lnTo>
                  <a:pt x="693110" y="692150"/>
                </a:lnTo>
                <a:lnTo>
                  <a:pt x="696946" y="684530"/>
                </a:lnTo>
                <a:lnTo>
                  <a:pt x="702242" y="674370"/>
                </a:lnTo>
                <a:lnTo>
                  <a:pt x="702623" y="670560"/>
                </a:lnTo>
                <a:close/>
              </a:path>
              <a:path w="702945" h="960119">
                <a:moveTo>
                  <a:pt x="505312" y="734060"/>
                </a:moveTo>
                <a:lnTo>
                  <a:pt x="374836" y="734060"/>
                </a:lnTo>
                <a:lnTo>
                  <a:pt x="380398" y="737870"/>
                </a:lnTo>
                <a:lnTo>
                  <a:pt x="382545" y="742950"/>
                </a:lnTo>
                <a:lnTo>
                  <a:pt x="383764" y="746760"/>
                </a:lnTo>
                <a:lnTo>
                  <a:pt x="384640" y="749300"/>
                </a:lnTo>
                <a:lnTo>
                  <a:pt x="384297" y="759460"/>
                </a:lnTo>
                <a:lnTo>
                  <a:pt x="378201" y="765810"/>
                </a:lnTo>
                <a:lnTo>
                  <a:pt x="367622" y="767080"/>
                </a:lnTo>
                <a:lnTo>
                  <a:pt x="365285" y="768350"/>
                </a:lnTo>
                <a:lnTo>
                  <a:pt x="522726" y="768350"/>
                </a:lnTo>
                <a:lnTo>
                  <a:pt x="517074" y="763270"/>
                </a:lnTo>
                <a:lnTo>
                  <a:pt x="511513" y="758190"/>
                </a:lnTo>
                <a:lnTo>
                  <a:pt x="507208" y="754380"/>
                </a:lnTo>
                <a:lnTo>
                  <a:pt x="505341" y="749300"/>
                </a:lnTo>
                <a:lnTo>
                  <a:pt x="505524" y="744220"/>
                </a:lnTo>
                <a:lnTo>
                  <a:pt x="505422" y="737870"/>
                </a:lnTo>
                <a:lnTo>
                  <a:pt x="505312" y="734060"/>
                </a:lnTo>
                <a:close/>
              </a:path>
              <a:path w="702945" h="960119">
                <a:moveTo>
                  <a:pt x="564383" y="492760"/>
                </a:moveTo>
                <a:lnTo>
                  <a:pt x="363232" y="492760"/>
                </a:lnTo>
                <a:lnTo>
                  <a:pt x="369948" y="494030"/>
                </a:lnTo>
                <a:lnTo>
                  <a:pt x="375123" y="499110"/>
                </a:lnTo>
                <a:lnTo>
                  <a:pt x="378557" y="506730"/>
                </a:lnTo>
                <a:lnTo>
                  <a:pt x="379205" y="509270"/>
                </a:lnTo>
                <a:lnTo>
                  <a:pt x="381033" y="511810"/>
                </a:lnTo>
                <a:lnTo>
                  <a:pt x="383218" y="513080"/>
                </a:lnTo>
                <a:lnTo>
                  <a:pt x="391329" y="518160"/>
                </a:lnTo>
                <a:lnTo>
                  <a:pt x="395334" y="524510"/>
                </a:lnTo>
                <a:lnTo>
                  <a:pt x="396366" y="533400"/>
                </a:lnTo>
                <a:lnTo>
                  <a:pt x="395562" y="542290"/>
                </a:lnTo>
                <a:lnTo>
                  <a:pt x="394397" y="552450"/>
                </a:lnTo>
                <a:lnTo>
                  <a:pt x="393642" y="565150"/>
                </a:lnTo>
                <a:lnTo>
                  <a:pt x="376235" y="600710"/>
                </a:lnTo>
                <a:lnTo>
                  <a:pt x="370346" y="604520"/>
                </a:lnTo>
                <a:lnTo>
                  <a:pt x="365181" y="608330"/>
                </a:lnTo>
                <a:lnTo>
                  <a:pt x="360955" y="612140"/>
                </a:lnTo>
                <a:lnTo>
                  <a:pt x="353985" y="621030"/>
                </a:lnTo>
                <a:lnTo>
                  <a:pt x="345932" y="628650"/>
                </a:lnTo>
                <a:lnTo>
                  <a:pt x="337225" y="635000"/>
                </a:lnTo>
                <a:lnTo>
                  <a:pt x="328290" y="641350"/>
                </a:lnTo>
                <a:lnTo>
                  <a:pt x="313559" y="651510"/>
                </a:lnTo>
                <a:lnTo>
                  <a:pt x="305356" y="661670"/>
                </a:lnTo>
                <a:lnTo>
                  <a:pt x="304432" y="674370"/>
                </a:lnTo>
                <a:lnTo>
                  <a:pt x="311539" y="694690"/>
                </a:lnTo>
                <a:lnTo>
                  <a:pt x="312326" y="695960"/>
                </a:lnTo>
                <a:lnTo>
                  <a:pt x="309697" y="701040"/>
                </a:lnTo>
                <a:lnTo>
                  <a:pt x="308770" y="701040"/>
                </a:lnTo>
                <a:lnTo>
                  <a:pt x="287252" y="703580"/>
                </a:lnTo>
                <a:lnTo>
                  <a:pt x="266733" y="711200"/>
                </a:lnTo>
                <a:lnTo>
                  <a:pt x="255802" y="713740"/>
                </a:lnTo>
                <a:lnTo>
                  <a:pt x="499289" y="713740"/>
                </a:lnTo>
                <a:lnTo>
                  <a:pt x="494800" y="707390"/>
                </a:lnTo>
                <a:lnTo>
                  <a:pt x="493327" y="704850"/>
                </a:lnTo>
                <a:lnTo>
                  <a:pt x="493479" y="702310"/>
                </a:lnTo>
                <a:lnTo>
                  <a:pt x="493085" y="699770"/>
                </a:lnTo>
                <a:lnTo>
                  <a:pt x="492120" y="699770"/>
                </a:lnTo>
                <a:lnTo>
                  <a:pt x="490634" y="697230"/>
                </a:lnTo>
                <a:lnTo>
                  <a:pt x="515656" y="697230"/>
                </a:lnTo>
                <a:lnTo>
                  <a:pt x="518308" y="687070"/>
                </a:lnTo>
                <a:lnTo>
                  <a:pt x="519425" y="683260"/>
                </a:lnTo>
                <a:lnTo>
                  <a:pt x="521000" y="678180"/>
                </a:lnTo>
                <a:lnTo>
                  <a:pt x="524518" y="671830"/>
                </a:lnTo>
                <a:lnTo>
                  <a:pt x="531376" y="670560"/>
                </a:lnTo>
                <a:lnTo>
                  <a:pt x="702623" y="670560"/>
                </a:lnTo>
                <a:lnTo>
                  <a:pt x="702750" y="669290"/>
                </a:lnTo>
                <a:lnTo>
                  <a:pt x="669971" y="642620"/>
                </a:lnTo>
                <a:lnTo>
                  <a:pt x="666237" y="637540"/>
                </a:lnTo>
                <a:lnTo>
                  <a:pt x="666402" y="637540"/>
                </a:lnTo>
                <a:lnTo>
                  <a:pt x="662884" y="635000"/>
                </a:lnTo>
                <a:lnTo>
                  <a:pt x="663265" y="632460"/>
                </a:lnTo>
                <a:lnTo>
                  <a:pt x="666402" y="628650"/>
                </a:lnTo>
                <a:lnTo>
                  <a:pt x="666186" y="628650"/>
                </a:lnTo>
                <a:lnTo>
                  <a:pt x="664243" y="627380"/>
                </a:lnTo>
                <a:lnTo>
                  <a:pt x="662630" y="623570"/>
                </a:lnTo>
                <a:lnTo>
                  <a:pt x="657843" y="622300"/>
                </a:lnTo>
                <a:lnTo>
                  <a:pt x="643326" y="622300"/>
                </a:lnTo>
                <a:lnTo>
                  <a:pt x="637954" y="621030"/>
                </a:lnTo>
                <a:lnTo>
                  <a:pt x="634335" y="613410"/>
                </a:lnTo>
                <a:lnTo>
                  <a:pt x="640913" y="594360"/>
                </a:lnTo>
                <a:lnTo>
                  <a:pt x="641129" y="593090"/>
                </a:lnTo>
                <a:lnTo>
                  <a:pt x="633344" y="589280"/>
                </a:lnTo>
                <a:lnTo>
                  <a:pt x="625724" y="584200"/>
                </a:lnTo>
                <a:lnTo>
                  <a:pt x="618739" y="580390"/>
                </a:lnTo>
                <a:lnTo>
                  <a:pt x="619527" y="570230"/>
                </a:lnTo>
                <a:lnTo>
                  <a:pt x="607374" y="565150"/>
                </a:lnTo>
                <a:lnTo>
                  <a:pt x="601333" y="563880"/>
                </a:lnTo>
                <a:lnTo>
                  <a:pt x="595384" y="561340"/>
                </a:lnTo>
                <a:lnTo>
                  <a:pt x="588386" y="557530"/>
                </a:lnTo>
                <a:lnTo>
                  <a:pt x="583649" y="552450"/>
                </a:lnTo>
                <a:lnTo>
                  <a:pt x="581693" y="544830"/>
                </a:lnTo>
                <a:lnTo>
                  <a:pt x="577910" y="535940"/>
                </a:lnTo>
                <a:lnTo>
                  <a:pt x="572327" y="528320"/>
                </a:lnTo>
                <a:lnTo>
                  <a:pt x="564791" y="523240"/>
                </a:lnTo>
                <a:lnTo>
                  <a:pt x="555150" y="519430"/>
                </a:lnTo>
                <a:lnTo>
                  <a:pt x="549969" y="518160"/>
                </a:lnTo>
                <a:lnTo>
                  <a:pt x="548800" y="513080"/>
                </a:lnTo>
                <a:lnTo>
                  <a:pt x="558544" y="501650"/>
                </a:lnTo>
                <a:lnTo>
                  <a:pt x="563928" y="494030"/>
                </a:lnTo>
                <a:lnTo>
                  <a:pt x="564383" y="492760"/>
                </a:lnTo>
                <a:close/>
              </a:path>
              <a:path w="702945" h="960119">
                <a:moveTo>
                  <a:pt x="515656" y="697230"/>
                </a:moveTo>
                <a:lnTo>
                  <a:pt x="490634" y="697230"/>
                </a:lnTo>
                <a:lnTo>
                  <a:pt x="493022" y="698500"/>
                </a:lnTo>
                <a:lnTo>
                  <a:pt x="493085" y="699770"/>
                </a:lnTo>
                <a:lnTo>
                  <a:pt x="495613" y="699770"/>
                </a:lnTo>
                <a:lnTo>
                  <a:pt x="498204" y="701040"/>
                </a:lnTo>
                <a:lnTo>
                  <a:pt x="513380" y="701040"/>
                </a:lnTo>
                <a:lnTo>
                  <a:pt x="514993" y="699770"/>
                </a:lnTo>
                <a:lnTo>
                  <a:pt x="515656" y="697230"/>
                </a:lnTo>
                <a:close/>
              </a:path>
              <a:path w="702945" h="960119">
                <a:moveTo>
                  <a:pt x="667469" y="636270"/>
                </a:moveTo>
                <a:lnTo>
                  <a:pt x="667088" y="637540"/>
                </a:lnTo>
                <a:lnTo>
                  <a:pt x="666237" y="637540"/>
                </a:lnTo>
                <a:lnTo>
                  <a:pt x="667469" y="638810"/>
                </a:lnTo>
                <a:lnTo>
                  <a:pt x="667469" y="636270"/>
                </a:lnTo>
                <a:close/>
              </a:path>
              <a:path w="702945" h="960119">
                <a:moveTo>
                  <a:pt x="667380" y="627380"/>
                </a:moveTo>
                <a:lnTo>
                  <a:pt x="666186" y="628650"/>
                </a:lnTo>
                <a:lnTo>
                  <a:pt x="666402" y="628650"/>
                </a:lnTo>
                <a:lnTo>
                  <a:pt x="667393" y="629920"/>
                </a:lnTo>
                <a:lnTo>
                  <a:pt x="667380" y="627380"/>
                </a:lnTo>
                <a:close/>
              </a:path>
              <a:path w="702945" h="960119">
                <a:moveTo>
                  <a:pt x="604509" y="463550"/>
                </a:moveTo>
                <a:lnTo>
                  <a:pt x="341888" y="463550"/>
                </a:lnTo>
                <a:lnTo>
                  <a:pt x="350464" y="464820"/>
                </a:lnTo>
                <a:lnTo>
                  <a:pt x="352928" y="467360"/>
                </a:lnTo>
                <a:lnTo>
                  <a:pt x="355417" y="471170"/>
                </a:lnTo>
                <a:lnTo>
                  <a:pt x="354808" y="473710"/>
                </a:lnTo>
                <a:lnTo>
                  <a:pt x="351988" y="474980"/>
                </a:lnTo>
                <a:lnTo>
                  <a:pt x="348242" y="476250"/>
                </a:lnTo>
                <a:lnTo>
                  <a:pt x="344064" y="478790"/>
                </a:lnTo>
                <a:lnTo>
                  <a:pt x="337383" y="482600"/>
                </a:lnTo>
                <a:lnTo>
                  <a:pt x="336685" y="490220"/>
                </a:lnTo>
                <a:lnTo>
                  <a:pt x="341346" y="494030"/>
                </a:lnTo>
                <a:lnTo>
                  <a:pt x="344191" y="495300"/>
                </a:lnTo>
                <a:lnTo>
                  <a:pt x="349499" y="496570"/>
                </a:lnTo>
                <a:lnTo>
                  <a:pt x="352395" y="495300"/>
                </a:lnTo>
                <a:lnTo>
                  <a:pt x="355176" y="494030"/>
                </a:lnTo>
                <a:lnTo>
                  <a:pt x="363232" y="492760"/>
                </a:lnTo>
                <a:lnTo>
                  <a:pt x="564383" y="492760"/>
                </a:lnTo>
                <a:lnTo>
                  <a:pt x="567113" y="485140"/>
                </a:lnTo>
                <a:lnTo>
                  <a:pt x="566847" y="474980"/>
                </a:lnTo>
                <a:lnTo>
                  <a:pt x="566212" y="472440"/>
                </a:lnTo>
                <a:lnTo>
                  <a:pt x="569235" y="471170"/>
                </a:lnTo>
                <a:lnTo>
                  <a:pt x="605526" y="471170"/>
                </a:lnTo>
                <a:lnTo>
                  <a:pt x="606230" y="469900"/>
                </a:lnTo>
                <a:lnTo>
                  <a:pt x="604655" y="464820"/>
                </a:lnTo>
                <a:lnTo>
                  <a:pt x="604509" y="463550"/>
                </a:lnTo>
                <a:close/>
              </a:path>
              <a:path w="702945" h="960119">
                <a:moveTo>
                  <a:pt x="605526" y="471170"/>
                </a:moveTo>
                <a:lnTo>
                  <a:pt x="569235" y="471170"/>
                </a:lnTo>
                <a:lnTo>
                  <a:pt x="579611" y="473710"/>
                </a:lnTo>
                <a:lnTo>
                  <a:pt x="586430" y="477520"/>
                </a:lnTo>
                <a:lnTo>
                  <a:pt x="593542" y="477520"/>
                </a:lnTo>
                <a:lnTo>
                  <a:pt x="597098" y="478790"/>
                </a:lnTo>
                <a:lnTo>
                  <a:pt x="602712" y="476250"/>
                </a:lnTo>
                <a:lnTo>
                  <a:pt x="605526" y="471170"/>
                </a:lnTo>
                <a:close/>
              </a:path>
              <a:path w="702945" h="960119">
                <a:moveTo>
                  <a:pt x="528081" y="309880"/>
                </a:moveTo>
                <a:lnTo>
                  <a:pt x="281338" y="309880"/>
                </a:lnTo>
                <a:lnTo>
                  <a:pt x="283167" y="312420"/>
                </a:lnTo>
                <a:lnTo>
                  <a:pt x="527325" y="312420"/>
                </a:lnTo>
                <a:lnTo>
                  <a:pt x="525255" y="314960"/>
                </a:lnTo>
                <a:lnTo>
                  <a:pt x="281059" y="314960"/>
                </a:lnTo>
                <a:lnTo>
                  <a:pt x="280087" y="326390"/>
                </a:lnTo>
                <a:lnTo>
                  <a:pt x="279802" y="330200"/>
                </a:lnTo>
                <a:lnTo>
                  <a:pt x="280322" y="330200"/>
                </a:lnTo>
                <a:lnTo>
                  <a:pt x="280729" y="331470"/>
                </a:lnTo>
                <a:lnTo>
                  <a:pt x="280945" y="332740"/>
                </a:lnTo>
                <a:lnTo>
                  <a:pt x="294143" y="337820"/>
                </a:lnTo>
                <a:lnTo>
                  <a:pt x="300701" y="341630"/>
                </a:lnTo>
                <a:lnTo>
                  <a:pt x="307170" y="344170"/>
                </a:lnTo>
                <a:lnTo>
                  <a:pt x="309113" y="345440"/>
                </a:lnTo>
                <a:lnTo>
                  <a:pt x="310053" y="349250"/>
                </a:lnTo>
                <a:lnTo>
                  <a:pt x="311298" y="353060"/>
                </a:lnTo>
                <a:lnTo>
                  <a:pt x="310421" y="354330"/>
                </a:lnTo>
                <a:lnTo>
                  <a:pt x="307691" y="361950"/>
                </a:lnTo>
                <a:lnTo>
                  <a:pt x="303182" y="369570"/>
                </a:lnTo>
                <a:lnTo>
                  <a:pt x="304325" y="382270"/>
                </a:lnTo>
                <a:lnTo>
                  <a:pt x="311717" y="388620"/>
                </a:lnTo>
                <a:lnTo>
                  <a:pt x="313380" y="394970"/>
                </a:lnTo>
                <a:lnTo>
                  <a:pt x="316612" y="405130"/>
                </a:lnTo>
                <a:lnTo>
                  <a:pt x="320927" y="415290"/>
                </a:lnTo>
                <a:lnTo>
                  <a:pt x="326400" y="424180"/>
                </a:lnTo>
                <a:lnTo>
                  <a:pt x="333104" y="433070"/>
                </a:lnTo>
                <a:lnTo>
                  <a:pt x="336240" y="436880"/>
                </a:lnTo>
                <a:lnTo>
                  <a:pt x="334640" y="441960"/>
                </a:lnTo>
                <a:lnTo>
                  <a:pt x="326284" y="444500"/>
                </a:lnTo>
                <a:lnTo>
                  <a:pt x="321394" y="445770"/>
                </a:lnTo>
                <a:lnTo>
                  <a:pt x="318206" y="448310"/>
                </a:lnTo>
                <a:lnTo>
                  <a:pt x="315222" y="450850"/>
                </a:lnTo>
                <a:lnTo>
                  <a:pt x="313152" y="454660"/>
                </a:lnTo>
                <a:lnTo>
                  <a:pt x="312187" y="458470"/>
                </a:lnTo>
                <a:lnTo>
                  <a:pt x="311717" y="461010"/>
                </a:lnTo>
                <a:lnTo>
                  <a:pt x="314346" y="464820"/>
                </a:lnTo>
                <a:lnTo>
                  <a:pt x="316276" y="464820"/>
                </a:lnTo>
                <a:lnTo>
                  <a:pt x="324788" y="466090"/>
                </a:lnTo>
                <a:lnTo>
                  <a:pt x="333327" y="463550"/>
                </a:lnTo>
                <a:lnTo>
                  <a:pt x="604509" y="463550"/>
                </a:lnTo>
                <a:lnTo>
                  <a:pt x="604071" y="459740"/>
                </a:lnTo>
                <a:lnTo>
                  <a:pt x="601975" y="457200"/>
                </a:lnTo>
                <a:lnTo>
                  <a:pt x="597322" y="452120"/>
                </a:lnTo>
                <a:lnTo>
                  <a:pt x="594965" y="447040"/>
                </a:lnTo>
                <a:lnTo>
                  <a:pt x="595503" y="440690"/>
                </a:lnTo>
                <a:lnTo>
                  <a:pt x="599537" y="435610"/>
                </a:lnTo>
                <a:lnTo>
                  <a:pt x="603448" y="429260"/>
                </a:lnTo>
                <a:lnTo>
                  <a:pt x="605415" y="424180"/>
                </a:lnTo>
                <a:lnTo>
                  <a:pt x="605532" y="417830"/>
                </a:lnTo>
                <a:lnTo>
                  <a:pt x="603893" y="411480"/>
                </a:lnTo>
                <a:lnTo>
                  <a:pt x="600698" y="402590"/>
                </a:lnTo>
                <a:lnTo>
                  <a:pt x="568587" y="402590"/>
                </a:lnTo>
                <a:lnTo>
                  <a:pt x="569971" y="400050"/>
                </a:lnTo>
                <a:lnTo>
                  <a:pt x="570378" y="400050"/>
                </a:lnTo>
                <a:lnTo>
                  <a:pt x="570708" y="398780"/>
                </a:lnTo>
                <a:lnTo>
                  <a:pt x="569768" y="396240"/>
                </a:lnTo>
                <a:lnTo>
                  <a:pt x="568739" y="392430"/>
                </a:lnTo>
                <a:lnTo>
                  <a:pt x="568003" y="388620"/>
                </a:lnTo>
                <a:lnTo>
                  <a:pt x="570009" y="387350"/>
                </a:lnTo>
                <a:lnTo>
                  <a:pt x="571241" y="386080"/>
                </a:lnTo>
                <a:lnTo>
                  <a:pt x="593937" y="386080"/>
                </a:lnTo>
                <a:lnTo>
                  <a:pt x="592940" y="383540"/>
                </a:lnTo>
                <a:lnTo>
                  <a:pt x="590253" y="374650"/>
                </a:lnTo>
                <a:lnTo>
                  <a:pt x="567716" y="341630"/>
                </a:lnTo>
                <a:lnTo>
                  <a:pt x="544965" y="335280"/>
                </a:lnTo>
                <a:lnTo>
                  <a:pt x="538564" y="330200"/>
                </a:lnTo>
                <a:lnTo>
                  <a:pt x="535757" y="317500"/>
                </a:lnTo>
                <a:lnTo>
                  <a:pt x="530741" y="314960"/>
                </a:lnTo>
                <a:lnTo>
                  <a:pt x="527388" y="312420"/>
                </a:lnTo>
                <a:lnTo>
                  <a:pt x="528081" y="309880"/>
                </a:lnTo>
                <a:close/>
              </a:path>
              <a:path w="702945" h="960119">
                <a:moveTo>
                  <a:pt x="593937" y="386080"/>
                </a:moveTo>
                <a:lnTo>
                  <a:pt x="574416" y="386080"/>
                </a:lnTo>
                <a:lnTo>
                  <a:pt x="576778" y="387350"/>
                </a:lnTo>
                <a:lnTo>
                  <a:pt x="576956" y="394970"/>
                </a:lnTo>
                <a:lnTo>
                  <a:pt x="574899" y="397510"/>
                </a:lnTo>
                <a:lnTo>
                  <a:pt x="570708" y="398780"/>
                </a:lnTo>
                <a:lnTo>
                  <a:pt x="571051" y="401320"/>
                </a:lnTo>
                <a:lnTo>
                  <a:pt x="568587" y="402590"/>
                </a:lnTo>
                <a:lnTo>
                  <a:pt x="600698" y="402590"/>
                </a:lnTo>
                <a:lnTo>
                  <a:pt x="600242" y="401320"/>
                </a:lnTo>
                <a:lnTo>
                  <a:pt x="596430" y="392430"/>
                </a:lnTo>
                <a:lnTo>
                  <a:pt x="593937" y="386080"/>
                </a:lnTo>
                <a:close/>
              </a:path>
              <a:path w="702945" h="960119">
                <a:moveTo>
                  <a:pt x="282723" y="345440"/>
                </a:moveTo>
                <a:lnTo>
                  <a:pt x="144318" y="345440"/>
                </a:lnTo>
                <a:lnTo>
                  <a:pt x="156576" y="349250"/>
                </a:lnTo>
                <a:lnTo>
                  <a:pt x="168302" y="354330"/>
                </a:lnTo>
                <a:lnTo>
                  <a:pt x="180333" y="359410"/>
                </a:lnTo>
                <a:lnTo>
                  <a:pt x="194686" y="359410"/>
                </a:lnTo>
                <a:lnTo>
                  <a:pt x="196223" y="360680"/>
                </a:lnTo>
                <a:lnTo>
                  <a:pt x="199868" y="361950"/>
                </a:lnTo>
                <a:lnTo>
                  <a:pt x="202281" y="364490"/>
                </a:lnTo>
                <a:lnTo>
                  <a:pt x="204541" y="365760"/>
                </a:lnTo>
                <a:lnTo>
                  <a:pt x="209537" y="369570"/>
                </a:lnTo>
                <a:lnTo>
                  <a:pt x="214503" y="374650"/>
                </a:lnTo>
                <a:lnTo>
                  <a:pt x="219552" y="378460"/>
                </a:lnTo>
                <a:lnTo>
                  <a:pt x="224798" y="382270"/>
                </a:lnTo>
                <a:lnTo>
                  <a:pt x="228049" y="383540"/>
                </a:lnTo>
                <a:lnTo>
                  <a:pt x="233421" y="384810"/>
                </a:lnTo>
                <a:lnTo>
                  <a:pt x="240165" y="382270"/>
                </a:lnTo>
                <a:lnTo>
                  <a:pt x="242540" y="379730"/>
                </a:lnTo>
                <a:lnTo>
                  <a:pt x="245105" y="375920"/>
                </a:lnTo>
                <a:lnTo>
                  <a:pt x="239263" y="369570"/>
                </a:lnTo>
                <a:lnTo>
                  <a:pt x="236368" y="365760"/>
                </a:lnTo>
                <a:lnTo>
                  <a:pt x="229433" y="365760"/>
                </a:lnTo>
                <a:lnTo>
                  <a:pt x="223642" y="364490"/>
                </a:lnTo>
                <a:lnTo>
                  <a:pt x="221204" y="356870"/>
                </a:lnTo>
                <a:lnTo>
                  <a:pt x="219629" y="356870"/>
                </a:lnTo>
                <a:lnTo>
                  <a:pt x="217876" y="355600"/>
                </a:lnTo>
                <a:lnTo>
                  <a:pt x="281940" y="355600"/>
                </a:lnTo>
                <a:lnTo>
                  <a:pt x="282761" y="347980"/>
                </a:lnTo>
                <a:lnTo>
                  <a:pt x="282723" y="345440"/>
                </a:lnTo>
                <a:close/>
              </a:path>
              <a:path w="702945" h="960119">
                <a:moveTo>
                  <a:pt x="245744" y="375799"/>
                </a:moveTo>
                <a:lnTo>
                  <a:pt x="245105" y="375920"/>
                </a:lnTo>
                <a:lnTo>
                  <a:pt x="245715" y="375920"/>
                </a:lnTo>
                <a:close/>
              </a:path>
              <a:path w="702945" h="960119">
                <a:moveTo>
                  <a:pt x="277503" y="364490"/>
                </a:moveTo>
                <a:lnTo>
                  <a:pt x="237333" y="364490"/>
                </a:lnTo>
                <a:lnTo>
                  <a:pt x="246020" y="374650"/>
                </a:lnTo>
                <a:lnTo>
                  <a:pt x="245744" y="375799"/>
                </a:lnTo>
                <a:lnTo>
                  <a:pt x="251849" y="374650"/>
                </a:lnTo>
                <a:lnTo>
                  <a:pt x="258745" y="374650"/>
                </a:lnTo>
                <a:lnTo>
                  <a:pt x="265374" y="372110"/>
                </a:lnTo>
                <a:lnTo>
                  <a:pt x="273126" y="369570"/>
                </a:lnTo>
                <a:lnTo>
                  <a:pt x="277503" y="364490"/>
                </a:lnTo>
                <a:close/>
              </a:path>
              <a:path w="702945" h="960119">
                <a:moveTo>
                  <a:pt x="281940" y="355600"/>
                </a:moveTo>
                <a:lnTo>
                  <a:pt x="217876" y="355600"/>
                </a:lnTo>
                <a:lnTo>
                  <a:pt x="220658" y="356870"/>
                </a:lnTo>
                <a:lnTo>
                  <a:pt x="227262" y="356870"/>
                </a:lnTo>
                <a:lnTo>
                  <a:pt x="232786" y="358140"/>
                </a:lnTo>
                <a:lnTo>
                  <a:pt x="235783" y="364490"/>
                </a:lnTo>
                <a:lnTo>
                  <a:pt x="229433" y="365760"/>
                </a:lnTo>
                <a:lnTo>
                  <a:pt x="236190" y="365760"/>
                </a:lnTo>
                <a:lnTo>
                  <a:pt x="235936" y="364490"/>
                </a:lnTo>
                <a:lnTo>
                  <a:pt x="277503" y="364490"/>
                </a:lnTo>
                <a:lnTo>
                  <a:pt x="278597" y="363220"/>
                </a:lnTo>
                <a:lnTo>
                  <a:pt x="281803" y="356870"/>
                </a:lnTo>
                <a:lnTo>
                  <a:pt x="281940" y="355600"/>
                </a:lnTo>
                <a:close/>
              </a:path>
              <a:path w="702945" h="960119">
                <a:moveTo>
                  <a:pt x="273981" y="323850"/>
                </a:moveTo>
                <a:lnTo>
                  <a:pt x="99373" y="323850"/>
                </a:lnTo>
                <a:lnTo>
                  <a:pt x="104199" y="330200"/>
                </a:lnTo>
                <a:lnTo>
                  <a:pt x="105494" y="339090"/>
                </a:lnTo>
                <a:lnTo>
                  <a:pt x="119139" y="341630"/>
                </a:lnTo>
                <a:lnTo>
                  <a:pt x="125656" y="344170"/>
                </a:lnTo>
                <a:lnTo>
                  <a:pt x="131555" y="347980"/>
                </a:lnTo>
                <a:lnTo>
                  <a:pt x="140191" y="345440"/>
                </a:lnTo>
                <a:lnTo>
                  <a:pt x="282723" y="345440"/>
                </a:lnTo>
                <a:lnTo>
                  <a:pt x="282685" y="342900"/>
                </a:lnTo>
                <a:lnTo>
                  <a:pt x="281656" y="337820"/>
                </a:lnTo>
                <a:lnTo>
                  <a:pt x="280945" y="332740"/>
                </a:lnTo>
                <a:lnTo>
                  <a:pt x="280094" y="332740"/>
                </a:lnTo>
                <a:lnTo>
                  <a:pt x="279675" y="331470"/>
                </a:lnTo>
                <a:lnTo>
                  <a:pt x="279802" y="330200"/>
                </a:lnTo>
                <a:lnTo>
                  <a:pt x="273981" y="323850"/>
                </a:lnTo>
                <a:close/>
              </a:path>
              <a:path w="702945" h="960119">
                <a:moveTo>
                  <a:pt x="17226" y="224790"/>
                </a:moveTo>
                <a:lnTo>
                  <a:pt x="9187" y="227329"/>
                </a:lnTo>
                <a:lnTo>
                  <a:pt x="3058" y="232410"/>
                </a:lnTo>
                <a:lnTo>
                  <a:pt x="338" y="241300"/>
                </a:lnTo>
                <a:lnTo>
                  <a:pt x="0" y="247650"/>
                </a:lnTo>
                <a:lnTo>
                  <a:pt x="5" y="250190"/>
                </a:lnTo>
                <a:lnTo>
                  <a:pt x="15781" y="289560"/>
                </a:lnTo>
                <a:lnTo>
                  <a:pt x="20811" y="295910"/>
                </a:lnTo>
                <a:lnTo>
                  <a:pt x="28558" y="295910"/>
                </a:lnTo>
                <a:lnTo>
                  <a:pt x="35581" y="297180"/>
                </a:lnTo>
                <a:lnTo>
                  <a:pt x="44280" y="297180"/>
                </a:lnTo>
                <a:lnTo>
                  <a:pt x="48535" y="298450"/>
                </a:lnTo>
                <a:lnTo>
                  <a:pt x="56523" y="299720"/>
                </a:lnTo>
                <a:lnTo>
                  <a:pt x="59850" y="306070"/>
                </a:lnTo>
                <a:lnTo>
                  <a:pt x="62263" y="313690"/>
                </a:lnTo>
                <a:lnTo>
                  <a:pt x="67800" y="318770"/>
                </a:lnTo>
                <a:lnTo>
                  <a:pt x="73911" y="323850"/>
                </a:lnTo>
                <a:lnTo>
                  <a:pt x="81053" y="326390"/>
                </a:lnTo>
                <a:lnTo>
                  <a:pt x="89683" y="326390"/>
                </a:lnTo>
                <a:lnTo>
                  <a:pt x="99373" y="323850"/>
                </a:lnTo>
                <a:lnTo>
                  <a:pt x="273981" y="323850"/>
                </a:lnTo>
                <a:lnTo>
                  <a:pt x="272817" y="322580"/>
                </a:lnTo>
                <a:lnTo>
                  <a:pt x="281059" y="314960"/>
                </a:lnTo>
                <a:lnTo>
                  <a:pt x="281122" y="313690"/>
                </a:lnTo>
                <a:lnTo>
                  <a:pt x="280640" y="311150"/>
                </a:lnTo>
                <a:lnTo>
                  <a:pt x="281338" y="309880"/>
                </a:lnTo>
                <a:lnTo>
                  <a:pt x="528081" y="309880"/>
                </a:lnTo>
                <a:lnTo>
                  <a:pt x="529466" y="304800"/>
                </a:lnTo>
                <a:lnTo>
                  <a:pt x="530162" y="297180"/>
                </a:lnTo>
                <a:lnTo>
                  <a:pt x="529169" y="290830"/>
                </a:lnTo>
                <a:lnTo>
                  <a:pt x="526182" y="283210"/>
                </a:lnTo>
                <a:lnTo>
                  <a:pt x="522600" y="276860"/>
                </a:lnTo>
                <a:lnTo>
                  <a:pt x="518358" y="270510"/>
                </a:lnTo>
                <a:lnTo>
                  <a:pt x="513583" y="265430"/>
                </a:lnTo>
                <a:lnTo>
                  <a:pt x="478874" y="265430"/>
                </a:lnTo>
                <a:lnTo>
                  <a:pt x="476271" y="259079"/>
                </a:lnTo>
                <a:lnTo>
                  <a:pt x="472203" y="252729"/>
                </a:lnTo>
                <a:lnTo>
                  <a:pt x="467108" y="250190"/>
                </a:lnTo>
                <a:lnTo>
                  <a:pt x="451861" y="250190"/>
                </a:lnTo>
                <a:lnTo>
                  <a:pt x="450820" y="248920"/>
                </a:lnTo>
                <a:lnTo>
                  <a:pt x="448026" y="247650"/>
                </a:lnTo>
                <a:lnTo>
                  <a:pt x="449105" y="245110"/>
                </a:lnTo>
                <a:lnTo>
                  <a:pt x="451823" y="242570"/>
                </a:lnTo>
                <a:lnTo>
                  <a:pt x="454439" y="240029"/>
                </a:lnTo>
                <a:lnTo>
                  <a:pt x="49970" y="240029"/>
                </a:lnTo>
                <a:lnTo>
                  <a:pt x="48243" y="238760"/>
                </a:lnTo>
                <a:lnTo>
                  <a:pt x="42525" y="236220"/>
                </a:lnTo>
                <a:lnTo>
                  <a:pt x="36935" y="232410"/>
                </a:lnTo>
                <a:lnTo>
                  <a:pt x="31357" y="229870"/>
                </a:lnTo>
                <a:lnTo>
                  <a:pt x="25675" y="226060"/>
                </a:lnTo>
                <a:lnTo>
                  <a:pt x="17226" y="224790"/>
                </a:lnTo>
                <a:close/>
              </a:path>
              <a:path w="702945" h="960119">
                <a:moveTo>
                  <a:pt x="526867" y="312420"/>
                </a:moveTo>
                <a:lnTo>
                  <a:pt x="283256" y="312420"/>
                </a:lnTo>
                <a:lnTo>
                  <a:pt x="281122" y="314960"/>
                </a:lnTo>
                <a:lnTo>
                  <a:pt x="525255" y="314960"/>
                </a:lnTo>
                <a:lnTo>
                  <a:pt x="526867" y="312420"/>
                </a:lnTo>
                <a:close/>
              </a:path>
              <a:path w="702945" h="960119">
                <a:moveTo>
                  <a:pt x="503363" y="259079"/>
                </a:moveTo>
                <a:lnTo>
                  <a:pt x="497363" y="259079"/>
                </a:lnTo>
                <a:lnTo>
                  <a:pt x="490495" y="261620"/>
                </a:lnTo>
                <a:lnTo>
                  <a:pt x="482189" y="265430"/>
                </a:lnTo>
                <a:lnTo>
                  <a:pt x="513583" y="265430"/>
                </a:lnTo>
                <a:lnTo>
                  <a:pt x="508701" y="261620"/>
                </a:lnTo>
                <a:lnTo>
                  <a:pt x="503363" y="259079"/>
                </a:lnTo>
                <a:close/>
              </a:path>
              <a:path w="702945" h="960119">
                <a:moveTo>
                  <a:pt x="461269" y="248920"/>
                </a:moveTo>
                <a:lnTo>
                  <a:pt x="454973" y="250190"/>
                </a:lnTo>
                <a:lnTo>
                  <a:pt x="467108" y="250190"/>
                </a:lnTo>
                <a:lnTo>
                  <a:pt x="461269" y="248920"/>
                </a:lnTo>
                <a:close/>
              </a:path>
              <a:path w="702945" h="960119">
                <a:moveTo>
                  <a:pt x="199773" y="0"/>
                </a:moveTo>
                <a:lnTo>
                  <a:pt x="178605" y="0"/>
                </a:lnTo>
                <a:lnTo>
                  <a:pt x="158042" y="5079"/>
                </a:lnTo>
                <a:lnTo>
                  <a:pt x="138133" y="13970"/>
                </a:lnTo>
                <a:lnTo>
                  <a:pt x="129112" y="20320"/>
                </a:lnTo>
                <a:lnTo>
                  <a:pt x="120491" y="26670"/>
                </a:lnTo>
                <a:lnTo>
                  <a:pt x="112050" y="34289"/>
                </a:lnTo>
                <a:lnTo>
                  <a:pt x="103564" y="40639"/>
                </a:lnTo>
                <a:lnTo>
                  <a:pt x="91940" y="52070"/>
                </a:lnTo>
                <a:lnTo>
                  <a:pt x="81794" y="66039"/>
                </a:lnTo>
                <a:lnTo>
                  <a:pt x="71265" y="77470"/>
                </a:lnTo>
                <a:lnTo>
                  <a:pt x="58491" y="88900"/>
                </a:lnTo>
                <a:lnTo>
                  <a:pt x="56155" y="90170"/>
                </a:lnTo>
                <a:lnTo>
                  <a:pt x="54351" y="92710"/>
                </a:lnTo>
                <a:lnTo>
                  <a:pt x="39988" y="121920"/>
                </a:lnTo>
                <a:lnTo>
                  <a:pt x="35974" y="125729"/>
                </a:lnTo>
                <a:lnTo>
                  <a:pt x="25049" y="138429"/>
                </a:lnTo>
                <a:lnTo>
                  <a:pt x="17177" y="152400"/>
                </a:lnTo>
                <a:lnTo>
                  <a:pt x="10712" y="167640"/>
                </a:lnTo>
                <a:lnTo>
                  <a:pt x="4008" y="181610"/>
                </a:lnTo>
                <a:lnTo>
                  <a:pt x="2057" y="189229"/>
                </a:lnTo>
                <a:lnTo>
                  <a:pt x="3405" y="195579"/>
                </a:lnTo>
                <a:lnTo>
                  <a:pt x="7745" y="201929"/>
                </a:lnTo>
                <a:lnTo>
                  <a:pt x="14765" y="207010"/>
                </a:lnTo>
                <a:lnTo>
                  <a:pt x="22852" y="209550"/>
                </a:lnTo>
                <a:lnTo>
                  <a:pt x="30996" y="213360"/>
                </a:lnTo>
                <a:lnTo>
                  <a:pt x="57234" y="231140"/>
                </a:lnTo>
                <a:lnTo>
                  <a:pt x="56993" y="234950"/>
                </a:lnTo>
                <a:lnTo>
                  <a:pt x="54161" y="238760"/>
                </a:lnTo>
                <a:lnTo>
                  <a:pt x="49970" y="240029"/>
                </a:lnTo>
                <a:lnTo>
                  <a:pt x="454439" y="240029"/>
                </a:lnTo>
                <a:lnTo>
                  <a:pt x="455747" y="238760"/>
                </a:lnTo>
                <a:lnTo>
                  <a:pt x="459265" y="233679"/>
                </a:lnTo>
                <a:lnTo>
                  <a:pt x="460789" y="231140"/>
                </a:lnTo>
                <a:lnTo>
                  <a:pt x="138844" y="231140"/>
                </a:lnTo>
                <a:lnTo>
                  <a:pt x="139086" y="228600"/>
                </a:lnTo>
                <a:lnTo>
                  <a:pt x="462313" y="228600"/>
                </a:lnTo>
                <a:lnTo>
                  <a:pt x="463075" y="227329"/>
                </a:lnTo>
                <a:lnTo>
                  <a:pt x="462593" y="222250"/>
                </a:lnTo>
                <a:lnTo>
                  <a:pt x="458630" y="217170"/>
                </a:lnTo>
                <a:lnTo>
                  <a:pt x="453944" y="215900"/>
                </a:lnTo>
                <a:lnTo>
                  <a:pt x="451598" y="212090"/>
                </a:lnTo>
                <a:lnTo>
                  <a:pt x="145791" y="212090"/>
                </a:lnTo>
                <a:lnTo>
                  <a:pt x="144623" y="210820"/>
                </a:lnTo>
                <a:lnTo>
                  <a:pt x="136313" y="200660"/>
                </a:lnTo>
                <a:lnTo>
                  <a:pt x="130796" y="186690"/>
                </a:lnTo>
                <a:lnTo>
                  <a:pt x="128703" y="171450"/>
                </a:lnTo>
                <a:lnTo>
                  <a:pt x="130666" y="158750"/>
                </a:lnTo>
                <a:lnTo>
                  <a:pt x="131224" y="157479"/>
                </a:lnTo>
                <a:lnTo>
                  <a:pt x="131643" y="156210"/>
                </a:lnTo>
                <a:lnTo>
                  <a:pt x="132304" y="154940"/>
                </a:lnTo>
                <a:lnTo>
                  <a:pt x="134831" y="149860"/>
                </a:lnTo>
                <a:lnTo>
                  <a:pt x="136584" y="144779"/>
                </a:lnTo>
                <a:lnTo>
                  <a:pt x="140203" y="139700"/>
                </a:lnTo>
                <a:lnTo>
                  <a:pt x="145065" y="132079"/>
                </a:lnTo>
                <a:lnTo>
                  <a:pt x="147906" y="124460"/>
                </a:lnTo>
                <a:lnTo>
                  <a:pt x="149051" y="115570"/>
                </a:lnTo>
                <a:lnTo>
                  <a:pt x="148827" y="106679"/>
                </a:lnTo>
                <a:lnTo>
                  <a:pt x="148179" y="100329"/>
                </a:lnTo>
                <a:lnTo>
                  <a:pt x="151519" y="92710"/>
                </a:lnTo>
                <a:lnTo>
                  <a:pt x="161234" y="83820"/>
                </a:lnTo>
                <a:lnTo>
                  <a:pt x="166086" y="80010"/>
                </a:lnTo>
                <a:lnTo>
                  <a:pt x="169845" y="74929"/>
                </a:lnTo>
                <a:lnTo>
                  <a:pt x="182526" y="62229"/>
                </a:lnTo>
                <a:lnTo>
                  <a:pt x="196399" y="49529"/>
                </a:lnTo>
                <a:lnTo>
                  <a:pt x="211613" y="39370"/>
                </a:lnTo>
                <a:lnTo>
                  <a:pt x="230742" y="29210"/>
                </a:lnTo>
                <a:lnTo>
                  <a:pt x="233066" y="26670"/>
                </a:lnTo>
                <a:lnTo>
                  <a:pt x="235187" y="22860"/>
                </a:lnTo>
                <a:lnTo>
                  <a:pt x="235593" y="17779"/>
                </a:lnTo>
                <a:lnTo>
                  <a:pt x="234272" y="16510"/>
                </a:lnTo>
                <a:lnTo>
                  <a:pt x="230602" y="12700"/>
                </a:lnTo>
                <a:lnTo>
                  <a:pt x="226487" y="7620"/>
                </a:lnTo>
                <a:lnTo>
                  <a:pt x="221496" y="5079"/>
                </a:lnTo>
                <a:lnTo>
                  <a:pt x="199773" y="0"/>
                </a:lnTo>
                <a:close/>
              </a:path>
              <a:path w="702945" h="960119">
                <a:moveTo>
                  <a:pt x="462313" y="228600"/>
                </a:moveTo>
                <a:lnTo>
                  <a:pt x="139086" y="228600"/>
                </a:lnTo>
                <a:lnTo>
                  <a:pt x="142273" y="229870"/>
                </a:lnTo>
                <a:lnTo>
                  <a:pt x="138844" y="231140"/>
                </a:lnTo>
                <a:lnTo>
                  <a:pt x="460789" y="231140"/>
                </a:lnTo>
                <a:lnTo>
                  <a:pt x="462313" y="228600"/>
                </a:lnTo>
                <a:close/>
              </a:path>
              <a:path w="702945" h="960119">
                <a:moveTo>
                  <a:pt x="305456" y="34289"/>
                </a:moveTo>
                <a:lnTo>
                  <a:pt x="298534" y="34289"/>
                </a:lnTo>
                <a:lnTo>
                  <a:pt x="291219" y="35560"/>
                </a:lnTo>
                <a:lnTo>
                  <a:pt x="278632" y="39370"/>
                </a:lnTo>
                <a:lnTo>
                  <a:pt x="266298" y="44450"/>
                </a:lnTo>
                <a:lnTo>
                  <a:pt x="253807" y="48260"/>
                </a:lnTo>
                <a:lnTo>
                  <a:pt x="210933" y="59689"/>
                </a:lnTo>
                <a:lnTo>
                  <a:pt x="198191" y="73660"/>
                </a:lnTo>
                <a:lnTo>
                  <a:pt x="191130" y="76200"/>
                </a:lnTo>
                <a:lnTo>
                  <a:pt x="186253" y="81279"/>
                </a:lnTo>
                <a:lnTo>
                  <a:pt x="177703" y="93979"/>
                </a:lnTo>
                <a:lnTo>
                  <a:pt x="172787" y="106679"/>
                </a:lnTo>
                <a:lnTo>
                  <a:pt x="171607" y="119379"/>
                </a:lnTo>
                <a:lnTo>
                  <a:pt x="174265" y="133350"/>
                </a:lnTo>
                <a:lnTo>
                  <a:pt x="175598" y="138429"/>
                </a:lnTo>
                <a:lnTo>
                  <a:pt x="176970" y="142239"/>
                </a:lnTo>
                <a:lnTo>
                  <a:pt x="171039" y="143510"/>
                </a:lnTo>
                <a:lnTo>
                  <a:pt x="163393" y="144779"/>
                </a:lnTo>
                <a:lnTo>
                  <a:pt x="158542" y="151129"/>
                </a:lnTo>
                <a:lnTo>
                  <a:pt x="152433" y="154940"/>
                </a:lnTo>
                <a:lnTo>
                  <a:pt x="145309" y="158750"/>
                </a:lnTo>
                <a:lnTo>
                  <a:pt x="142426" y="165100"/>
                </a:lnTo>
                <a:lnTo>
                  <a:pt x="144674" y="172720"/>
                </a:lnTo>
                <a:lnTo>
                  <a:pt x="146514" y="179070"/>
                </a:lnTo>
                <a:lnTo>
                  <a:pt x="148474" y="185420"/>
                </a:lnTo>
                <a:lnTo>
                  <a:pt x="150467" y="191770"/>
                </a:lnTo>
                <a:lnTo>
                  <a:pt x="152408" y="198120"/>
                </a:lnTo>
                <a:lnTo>
                  <a:pt x="153208" y="200660"/>
                </a:lnTo>
                <a:lnTo>
                  <a:pt x="153754" y="203200"/>
                </a:lnTo>
                <a:lnTo>
                  <a:pt x="153957" y="207010"/>
                </a:lnTo>
                <a:lnTo>
                  <a:pt x="152929" y="209550"/>
                </a:lnTo>
                <a:lnTo>
                  <a:pt x="151938" y="209550"/>
                </a:lnTo>
                <a:lnTo>
                  <a:pt x="145791" y="212090"/>
                </a:lnTo>
                <a:lnTo>
                  <a:pt x="451598" y="212090"/>
                </a:lnTo>
                <a:lnTo>
                  <a:pt x="448470" y="207010"/>
                </a:lnTo>
                <a:lnTo>
                  <a:pt x="454135" y="201929"/>
                </a:lnTo>
                <a:lnTo>
                  <a:pt x="454249" y="195579"/>
                </a:lnTo>
                <a:lnTo>
                  <a:pt x="454465" y="187960"/>
                </a:lnTo>
                <a:lnTo>
                  <a:pt x="451150" y="181610"/>
                </a:lnTo>
                <a:lnTo>
                  <a:pt x="445295" y="176529"/>
                </a:lnTo>
                <a:lnTo>
                  <a:pt x="295575" y="176529"/>
                </a:lnTo>
                <a:lnTo>
                  <a:pt x="298712" y="172720"/>
                </a:lnTo>
                <a:lnTo>
                  <a:pt x="299982" y="170179"/>
                </a:lnTo>
                <a:lnTo>
                  <a:pt x="301214" y="168910"/>
                </a:lnTo>
                <a:lnTo>
                  <a:pt x="302484" y="167640"/>
                </a:lnTo>
                <a:lnTo>
                  <a:pt x="303259" y="167640"/>
                </a:lnTo>
                <a:lnTo>
                  <a:pt x="304529" y="165100"/>
                </a:lnTo>
                <a:lnTo>
                  <a:pt x="305862" y="163829"/>
                </a:lnTo>
                <a:lnTo>
                  <a:pt x="307132" y="162560"/>
                </a:lnTo>
                <a:lnTo>
                  <a:pt x="308669" y="162560"/>
                </a:lnTo>
                <a:lnTo>
                  <a:pt x="310459" y="154940"/>
                </a:lnTo>
                <a:lnTo>
                  <a:pt x="312060" y="147320"/>
                </a:lnTo>
                <a:lnTo>
                  <a:pt x="314066" y="139700"/>
                </a:lnTo>
                <a:lnTo>
                  <a:pt x="325789" y="96520"/>
                </a:lnTo>
                <a:lnTo>
                  <a:pt x="327414" y="76200"/>
                </a:lnTo>
                <a:lnTo>
                  <a:pt x="329827" y="72389"/>
                </a:lnTo>
                <a:lnTo>
                  <a:pt x="333319" y="67310"/>
                </a:lnTo>
                <a:lnTo>
                  <a:pt x="333167" y="64770"/>
                </a:lnTo>
                <a:lnTo>
                  <a:pt x="332926" y="62229"/>
                </a:lnTo>
                <a:lnTo>
                  <a:pt x="332926" y="59689"/>
                </a:lnTo>
                <a:lnTo>
                  <a:pt x="331666" y="49529"/>
                </a:lnTo>
                <a:lnTo>
                  <a:pt x="327938" y="41910"/>
                </a:lnTo>
                <a:lnTo>
                  <a:pt x="321642" y="38100"/>
                </a:lnTo>
                <a:lnTo>
                  <a:pt x="312682" y="35560"/>
                </a:lnTo>
                <a:lnTo>
                  <a:pt x="305456" y="34289"/>
                </a:lnTo>
                <a:close/>
              </a:path>
              <a:path w="702945" h="960119">
                <a:moveTo>
                  <a:pt x="404147" y="146050"/>
                </a:moveTo>
                <a:lnTo>
                  <a:pt x="403398" y="146050"/>
                </a:lnTo>
                <a:lnTo>
                  <a:pt x="404744" y="147320"/>
                </a:lnTo>
                <a:lnTo>
                  <a:pt x="394639" y="147320"/>
                </a:lnTo>
                <a:lnTo>
                  <a:pt x="385140" y="148590"/>
                </a:lnTo>
                <a:lnTo>
                  <a:pt x="376153" y="152400"/>
                </a:lnTo>
                <a:lnTo>
                  <a:pt x="367584" y="157479"/>
                </a:lnTo>
                <a:lnTo>
                  <a:pt x="359132" y="161290"/>
                </a:lnTo>
                <a:lnTo>
                  <a:pt x="350599" y="162560"/>
                </a:lnTo>
                <a:lnTo>
                  <a:pt x="308542" y="162560"/>
                </a:lnTo>
                <a:lnTo>
                  <a:pt x="308199" y="163829"/>
                </a:lnTo>
                <a:lnTo>
                  <a:pt x="306281" y="165100"/>
                </a:lnTo>
                <a:lnTo>
                  <a:pt x="304681" y="166370"/>
                </a:lnTo>
                <a:lnTo>
                  <a:pt x="303259" y="167640"/>
                </a:lnTo>
                <a:lnTo>
                  <a:pt x="302484" y="167640"/>
                </a:lnTo>
                <a:lnTo>
                  <a:pt x="301214" y="168910"/>
                </a:lnTo>
                <a:lnTo>
                  <a:pt x="300185" y="171450"/>
                </a:lnTo>
                <a:lnTo>
                  <a:pt x="299842" y="172720"/>
                </a:lnTo>
                <a:lnTo>
                  <a:pt x="299601" y="172720"/>
                </a:lnTo>
                <a:lnTo>
                  <a:pt x="295575" y="176529"/>
                </a:lnTo>
                <a:lnTo>
                  <a:pt x="445295" y="176529"/>
                </a:lnTo>
                <a:lnTo>
                  <a:pt x="404147" y="146050"/>
                </a:lnTo>
                <a:close/>
              </a:path>
              <a:path w="702945" h="960119">
                <a:moveTo>
                  <a:pt x="326925" y="156210"/>
                </a:moveTo>
                <a:lnTo>
                  <a:pt x="320432" y="156210"/>
                </a:lnTo>
                <a:lnTo>
                  <a:pt x="314478" y="158750"/>
                </a:lnTo>
                <a:lnTo>
                  <a:pt x="308669" y="162560"/>
                </a:lnTo>
                <a:lnTo>
                  <a:pt x="342251" y="162560"/>
                </a:lnTo>
                <a:lnTo>
                  <a:pt x="334348" y="158750"/>
                </a:lnTo>
                <a:lnTo>
                  <a:pt x="326925" y="156210"/>
                </a:lnTo>
                <a:close/>
              </a:path>
            </a:pathLst>
          </a:custGeom>
          <a:solidFill>
            <a:srgbClr val="6BDC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bk object 67"/>
          <p:cNvSpPr/>
          <p:nvPr/>
        </p:nvSpPr>
        <p:spPr>
          <a:xfrm>
            <a:off x="3923451" y="27065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485" y="0"/>
                </a:moveTo>
                <a:lnTo>
                  <a:pt x="1015" y="38"/>
                </a:lnTo>
                <a:lnTo>
                  <a:pt x="114" y="38"/>
                </a:lnTo>
                <a:lnTo>
                  <a:pt x="0" y="1562"/>
                </a:lnTo>
                <a:lnTo>
                  <a:pt x="203" y="1612"/>
                </a:lnTo>
                <a:lnTo>
                  <a:pt x="647" y="1028"/>
                </a:lnTo>
                <a:lnTo>
                  <a:pt x="1231" y="736"/>
                </a:lnTo>
                <a:lnTo>
                  <a:pt x="1485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bk object 68"/>
          <p:cNvSpPr/>
          <p:nvPr/>
        </p:nvSpPr>
        <p:spPr>
          <a:xfrm>
            <a:off x="3686664" y="1276436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40">
                <a:moveTo>
                  <a:pt x="1358" y="0"/>
                </a:moveTo>
                <a:lnTo>
                  <a:pt x="0" y="1168"/>
                </a:lnTo>
                <a:lnTo>
                  <a:pt x="139" y="1358"/>
                </a:lnTo>
                <a:lnTo>
                  <a:pt x="279" y="1600"/>
                </a:lnTo>
                <a:lnTo>
                  <a:pt x="393" y="1866"/>
                </a:lnTo>
                <a:lnTo>
                  <a:pt x="1016" y="2133"/>
                </a:lnTo>
                <a:lnTo>
                  <a:pt x="1358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bk object 69"/>
          <p:cNvSpPr/>
          <p:nvPr/>
        </p:nvSpPr>
        <p:spPr>
          <a:xfrm>
            <a:off x="3858495" y="1767815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69">
                <a:moveTo>
                  <a:pt x="7327" y="0"/>
                </a:moveTo>
                <a:lnTo>
                  <a:pt x="2984" y="1231"/>
                </a:lnTo>
                <a:lnTo>
                  <a:pt x="0" y="3949"/>
                </a:lnTo>
                <a:lnTo>
                  <a:pt x="50" y="5626"/>
                </a:lnTo>
                <a:lnTo>
                  <a:pt x="152" y="7721"/>
                </a:lnTo>
                <a:lnTo>
                  <a:pt x="2539" y="10363"/>
                </a:lnTo>
                <a:lnTo>
                  <a:pt x="7226" y="13347"/>
                </a:lnTo>
                <a:lnTo>
                  <a:pt x="10109" y="11976"/>
                </a:lnTo>
                <a:lnTo>
                  <a:pt x="12064" y="6350"/>
                </a:lnTo>
                <a:lnTo>
                  <a:pt x="12141" y="3708"/>
                </a:lnTo>
                <a:lnTo>
                  <a:pt x="12445" y="1168"/>
                </a:lnTo>
                <a:lnTo>
                  <a:pt x="9918" y="787"/>
                </a:lnTo>
                <a:lnTo>
                  <a:pt x="7327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bk object 70"/>
          <p:cNvSpPr/>
          <p:nvPr/>
        </p:nvSpPr>
        <p:spPr>
          <a:xfrm>
            <a:off x="3844660" y="943112"/>
            <a:ext cx="1270" cy="1905"/>
          </a:xfrm>
          <a:custGeom>
            <a:avLst/>
            <a:gdLst/>
            <a:ahLst/>
            <a:cxnLst/>
            <a:rect l="l" t="t" r="r" b="b"/>
            <a:pathLst>
              <a:path w="1270" h="1905">
                <a:moveTo>
                  <a:pt x="749" y="0"/>
                </a:moveTo>
                <a:lnTo>
                  <a:pt x="444" y="342"/>
                </a:lnTo>
                <a:lnTo>
                  <a:pt x="304" y="774"/>
                </a:lnTo>
                <a:lnTo>
                  <a:pt x="0" y="1130"/>
                </a:lnTo>
                <a:lnTo>
                  <a:pt x="0" y="1473"/>
                </a:lnTo>
                <a:lnTo>
                  <a:pt x="652" y="342"/>
                </a:lnTo>
                <a:lnTo>
                  <a:pt x="749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bk object 71"/>
          <p:cNvSpPr/>
          <p:nvPr/>
        </p:nvSpPr>
        <p:spPr>
          <a:xfrm>
            <a:off x="3842325" y="917684"/>
            <a:ext cx="111760" cy="107314"/>
          </a:xfrm>
          <a:custGeom>
            <a:avLst/>
            <a:gdLst/>
            <a:ahLst/>
            <a:cxnLst/>
            <a:rect l="l" t="t" r="r" b="b"/>
            <a:pathLst>
              <a:path w="111760" h="107315">
                <a:moveTo>
                  <a:pt x="111241" y="97129"/>
                </a:moveTo>
                <a:lnTo>
                  <a:pt x="61810" y="97129"/>
                </a:lnTo>
                <a:lnTo>
                  <a:pt x="68325" y="98602"/>
                </a:lnTo>
                <a:lnTo>
                  <a:pt x="72682" y="104419"/>
                </a:lnTo>
                <a:lnTo>
                  <a:pt x="106184" y="106895"/>
                </a:lnTo>
                <a:lnTo>
                  <a:pt x="111505" y="101625"/>
                </a:lnTo>
                <a:lnTo>
                  <a:pt x="111241" y="97129"/>
                </a:lnTo>
                <a:close/>
              </a:path>
              <a:path w="111760" h="107315">
                <a:moveTo>
                  <a:pt x="23113" y="0"/>
                </a:moveTo>
                <a:lnTo>
                  <a:pt x="16636" y="2705"/>
                </a:lnTo>
                <a:lnTo>
                  <a:pt x="9766" y="14033"/>
                </a:lnTo>
                <a:lnTo>
                  <a:pt x="6438" y="19913"/>
                </a:lnTo>
                <a:lnTo>
                  <a:pt x="3047" y="25666"/>
                </a:lnTo>
                <a:lnTo>
                  <a:pt x="2451" y="31203"/>
                </a:lnTo>
                <a:lnTo>
                  <a:pt x="0" y="37401"/>
                </a:lnTo>
                <a:lnTo>
                  <a:pt x="1803" y="41998"/>
                </a:lnTo>
                <a:lnTo>
                  <a:pt x="3900" y="49331"/>
                </a:lnTo>
                <a:lnTo>
                  <a:pt x="4408" y="56454"/>
                </a:lnTo>
                <a:lnTo>
                  <a:pt x="3680" y="63573"/>
                </a:lnTo>
                <a:lnTo>
                  <a:pt x="2070" y="70891"/>
                </a:lnTo>
                <a:lnTo>
                  <a:pt x="2646" y="82667"/>
                </a:lnTo>
                <a:lnTo>
                  <a:pt x="9107" y="92633"/>
                </a:lnTo>
                <a:lnTo>
                  <a:pt x="19009" y="99352"/>
                </a:lnTo>
                <a:lnTo>
                  <a:pt x="29908" y="101384"/>
                </a:lnTo>
                <a:lnTo>
                  <a:pt x="36232" y="100631"/>
                </a:lnTo>
                <a:lnTo>
                  <a:pt x="48843" y="98355"/>
                </a:lnTo>
                <a:lnTo>
                  <a:pt x="55181" y="97574"/>
                </a:lnTo>
                <a:lnTo>
                  <a:pt x="61810" y="97129"/>
                </a:lnTo>
                <a:lnTo>
                  <a:pt x="111241" y="97129"/>
                </a:lnTo>
                <a:lnTo>
                  <a:pt x="110566" y="86512"/>
                </a:lnTo>
                <a:lnTo>
                  <a:pt x="99986" y="39429"/>
                </a:lnTo>
                <a:lnTo>
                  <a:pt x="60604" y="16464"/>
                </a:lnTo>
                <a:lnTo>
                  <a:pt x="49264" y="12903"/>
                </a:lnTo>
                <a:lnTo>
                  <a:pt x="38317" y="8370"/>
                </a:lnTo>
                <a:lnTo>
                  <a:pt x="27639" y="2705"/>
                </a:lnTo>
                <a:lnTo>
                  <a:pt x="23113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bk object 72"/>
          <p:cNvSpPr/>
          <p:nvPr/>
        </p:nvSpPr>
        <p:spPr>
          <a:xfrm>
            <a:off x="1870392" y="236440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5">
                <a:moveTo>
                  <a:pt x="0" y="0"/>
                </a:moveTo>
                <a:lnTo>
                  <a:pt x="165" y="406"/>
                </a:lnTo>
                <a:lnTo>
                  <a:pt x="266" y="850"/>
                </a:lnTo>
                <a:lnTo>
                  <a:pt x="431" y="1219"/>
                </a:lnTo>
                <a:lnTo>
                  <a:pt x="1079" y="1536"/>
                </a:lnTo>
                <a:lnTo>
                  <a:pt x="1409" y="1676"/>
                </a:lnTo>
                <a:lnTo>
                  <a:pt x="1295" y="1193"/>
                </a:lnTo>
                <a:lnTo>
                  <a:pt x="1130" y="203"/>
                </a:lnTo>
                <a:lnTo>
                  <a:pt x="723" y="165"/>
                </a:lnTo>
                <a:lnTo>
                  <a:pt x="380" y="63"/>
                </a:lnTo>
                <a:lnTo>
                  <a:pt x="0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bk object 73"/>
          <p:cNvSpPr/>
          <p:nvPr/>
        </p:nvSpPr>
        <p:spPr>
          <a:xfrm>
            <a:off x="3300352" y="11800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88" y="0"/>
                </a:moveTo>
                <a:lnTo>
                  <a:pt x="0" y="1358"/>
                </a:lnTo>
                <a:lnTo>
                  <a:pt x="533" y="1358"/>
                </a:lnTo>
                <a:lnTo>
                  <a:pt x="1079" y="1308"/>
                </a:lnTo>
                <a:lnTo>
                  <a:pt x="1638" y="1308"/>
                </a:lnTo>
                <a:lnTo>
                  <a:pt x="1473" y="965"/>
                </a:lnTo>
                <a:lnTo>
                  <a:pt x="1371" y="635"/>
                </a:lnTo>
                <a:lnTo>
                  <a:pt x="1206" y="241"/>
                </a:lnTo>
                <a:lnTo>
                  <a:pt x="838" y="139"/>
                </a:lnTo>
                <a:lnTo>
                  <a:pt x="457" y="88"/>
                </a:lnTo>
                <a:lnTo>
                  <a:pt x="88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bk object 74"/>
          <p:cNvSpPr/>
          <p:nvPr/>
        </p:nvSpPr>
        <p:spPr>
          <a:xfrm>
            <a:off x="3879405" y="2688901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69">
                <a:moveTo>
                  <a:pt x="0" y="0"/>
                </a:moveTo>
                <a:lnTo>
                  <a:pt x="25" y="342"/>
                </a:lnTo>
                <a:lnTo>
                  <a:pt x="152" y="647"/>
                </a:lnTo>
                <a:lnTo>
                  <a:pt x="152" y="965"/>
                </a:lnTo>
                <a:lnTo>
                  <a:pt x="698" y="1015"/>
                </a:lnTo>
                <a:lnTo>
                  <a:pt x="1054" y="1231"/>
                </a:lnTo>
                <a:lnTo>
                  <a:pt x="1612" y="1257"/>
                </a:lnTo>
                <a:lnTo>
                  <a:pt x="1460" y="927"/>
                </a:lnTo>
                <a:lnTo>
                  <a:pt x="1079" y="342"/>
                </a:lnTo>
                <a:lnTo>
                  <a:pt x="736" y="190"/>
                </a:lnTo>
                <a:lnTo>
                  <a:pt x="0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bk object 75"/>
          <p:cNvSpPr/>
          <p:nvPr/>
        </p:nvSpPr>
        <p:spPr>
          <a:xfrm>
            <a:off x="3642866" y="1223985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69">
                <a:moveTo>
                  <a:pt x="38" y="0"/>
                </a:moveTo>
                <a:lnTo>
                  <a:pt x="51" y="406"/>
                </a:lnTo>
                <a:lnTo>
                  <a:pt x="177" y="990"/>
                </a:lnTo>
                <a:lnTo>
                  <a:pt x="584" y="990"/>
                </a:lnTo>
                <a:lnTo>
                  <a:pt x="927" y="1041"/>
                </a:lnTo>
                <a:lnTo>
                  <a:pt x="1333" y="990"/>
                </a:lnTo>
                <a:lnTo>
                  <a:pt x="927" y="546"/>
                </a:lnTo>
                <a:lnTo>
                  <a:pt x="431" y="406"/>
                </a:lnTo>
                <a:lnTo>
                  <a:pt x="38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bk object 76"/>
          <p:cNvSpPr/>
          <p:nvPr/>
        </p:nvSpPr>
        <p:spPr>
          <a:xfrm>
            <a:off x="3865474" y="2657132"/>
            <a:ext cx="59690" cy="50165"/>
          </a:xfrm>
          <a:custGeom>
            <a:avLst/>
            <a:gdLst/>
            <a:ahLst/>
            <a:cxnLst/>
            <a:rect l="l" t="t" r="r" b="b"/>
            <a:pathLst>
              <a:path w="59689" h="50164">
                <a:moveTo>
                  <a:pt x="7658" y="0"/>
                </a:moveTo>
                <a:lnTo>
                  <a:pt x="3327" y="2158"/>
                </a:lnTo>
                <a:lnTo>
                  <a:pt x="1130" y="3568"/>
                </a:lnTo>
                <a:lnTo>
                  <a:pt x="406" y="4063"/>
                </a:lnTo>
                <a:lnTo>
                  <a:pt x="0" y="6451"/>
                </a:lnTo>
                <a:lnTo>
                  <a:pt x="4102" y="13583"/>
                </a:lnTo>
                <a:lnTo>
                  <a:pt x="15011" y="32105"/>
                </a:lnTo>
                <a:lnTo>
                  <a:pt x="19735" y="33477"/>
                </a:lnTo>
                <a:lnTo>
                  <a:pt x="24485" y="34696"/>
                </a:lnTo>
                <a:lnTo>
                  <a:pt x="35496" y="38658"/>
                </a:lnTo>
                <a:lnTo>
                  <a:pt x="39382" y="43294"/>
                </a:lnTo>
                <a:lnTo>
                  <a:pt x="41135" y="49745"/>
                </a:lnTo>
                <a:lnTo>
                  <a:pt x="58089" y="49504"/>
                </a:lnTo>
                <a:lnTo>
                  <a:pt x="59139" y="34961"/>
                </a:lnTo>
                <a:lnTo>
                  <a:pt x="58002" y="28178"/>
                </a:lnTo>
                <a:lnTo>
                  <a:pt x="52590" y="24590"/>
                </a:lnTo>
                <a:lnTo>
                  <a:pt x="32028" y="15957"/>
                </a:lnTo>
                <a:lnTo>
                  <a:pt x="23280" y="12147"/>
                </a:lnTo>
                <a:lnTo>
                  <a:pt x="15116" y="7289"/>
                </a:lnTo>
                <a:lnTo>
                  <a:pt x="8077" y="469"/>
                </a:lnTo>
                <a:lnTo>
                  <a:pt x="7658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bk object 77"/>
          <p:cNvSpPr/>
          <p:nvPr/>
        </p:nvSpPr>
        <p:spPr>
          <a:xfrm>
            <a:off x="3449415" y="151376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0" y="1041"/>
                </a:moveTo>
                <a:lnTo>
                  <a:pt x="1054" y="0"/>
                </a:lnTo>
                <a:lnTo>
                  <a:pt x="685" y="342"/>
                </a:lnTo>
                <a:lnTo>
                  <a:pt x="0" y="1041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k object 78"/>
          <p:cNvSpPr/>
          <p:nvPr/>
        </p:nvSpPr>
        <p:spPr>
          <a:xfrm>
            <a:off x="3500009" y="208055"/>
            <a:ext cx="153670" cy="217170"/>
          </a:xfrm>
          <a:custGeom>
            <a:avLst/>
            <a:gdLst/>
            <a:ahLst/>
            <a:cxnLst/>
            <a:rect l="l" t="t" r="r" b="b"/>
            <a:pathLst>
              <a:path w="153670" h="217170">
                <a:moveTo>
                  <a:pt x="146655" y="130492"/>
                </a:moveTo>
                <a:lnTo>
                  <a:pt x="38221" y="130492"/>
                </a:lnTo>
                <a:lnTo>
                  <a:pt x="42183" y="134023"/>
                </a:lnTo>
                <a:lnTo>
                  <a:pt x="45993" y="137668"/>
                </a:lnTo>
                <a:lnTo>
                  <a:pt x="50209" y="140830"/>
                </a:lnTo>
                <a:lnTo>
                  <a:pt x="61959" y="151353"/>
                </a:lnTo>
                <a:lnTo>
                  <a:pt x="69243" y="163150"/>
                </a:lnTo>
                <a:lnTo>
                  <a:pt x="70894" y="176709"/>
                </a:lnTo>
                <a:lnTo>
                  <a:pt x="65741" y="192519"/>
                </a:lnTo>
                <a:lnTo>
                  <a:pt x="62135" y="199351"/>
                </a:lnTo>
                <a:lnTo>
                  <a:pt x="65691" y="206578"/>
                </a:lnTo>
                <a:lnTo>
                  <a:pt x="71888" y="211556"/>
                </a:lnTo>
                <a:lnTo>
                  <a:pt x="77927" y="215126"/>
                </a:lnTo>
                <a:lnTo>
                  <a:pt x="84326" y="216723"/>
                </a:lnTo>
                <a:lnTo>
                  <a:pt x="90542" y="216337"/>
                </a:lnTo>
                <a:lnTo>
                  <a:pt x="117684" y="182880"/>
                </a:lnTo>
                <a:lnTo>
                  <a:pt x="120652" y="170117"/>
                </a:lnTo>
                <a:lnTo>
                  <a:pt x="125117" y="158164"/>
                </a:lnTo>
                <a:lnTo>
                  <a:pt x="131683" y="147255"/>
                </a:lnTo>
                <a:lnTo>
                  <a:pt x="140951" y="137629"/>
                </a:lnTo>
                <a:lnTo>
                  <a:pt x="145091" y="134150"/>
                </a:lnTo>
                <a:lnTo>
                  <a:pt x="146655" y="130492"/>
                </a:lnTo>
                <a:close/>
              </a:path>
              <a:path w="153670" h="217170">
                <a:moveTo>
                  <a:pt x="16021" y="85331"/>
                </a:moveTo>
                <a:lnTo>
                  <a:pt x="0" y="108592"/>
                </a:lnTo>
                <a:lnTo>
                  <a:pt x="1721" y="115396"/>
                </a:lnTo>
                <a:lnTo>
                  <a:pt x="6357" y="120474"/>
                </a:lnTo>
                <a:lnTo>
                  <a:pt x="13633" y="123253"/>
                </a:lnTo>
                <a:lnTo>
                  <a:pt x="21799" y="124625"/>
                </a:lnTo>
                <a:lnTo>
                  <a:pt x="30042" y="125056"/>
                </a:lnTo>
                <a:lnTo>
                  <a:pt x="37141" y="129844"/>
                </a:lnTo>
                <a:lnTo>
                  <a:pt x="37332" y="131216"/>
                </a:lnTo>
                <a:lnTo>
                  <a:pt x="38221" y="130492"/>
                </a:lnTo>
                <a:lnTo>
                  <a:pt x="146655" y="130492"/>
                </a:lnTo>
                <a:lnTo>
                  <a:pt x="147644" y="128181"/>
                </a:lnTo>
                <a:lnTo>
                  <a:pt x="149803" y="122961"/>
                </a:lnTo>
                <a:lnTo>
                  <a:pt x="152474" y="114529"/>
                </a:lnTo>
                <a:lnTo>
                  <a:pt x="153132" y="106272"/>
                </a:lnTo>
                <a:lnTo>
                  <a:pt x="151115" y="98317"/>
                </a:lnTo>
                <a:lnTo>
                  <a:pt x="150361" y="97256"/>
                </a:lnTo>
                <a:lnTo>
                  <a:pt x="39630" y="97256"/>
                </a:lnTo>
                <a:lnTo>
                  <a:pt x="30423" y="92710"/>
                </a:lnTo>
                <a:lnTo>
                  <a:pt x="25609" y="89484"/>
                </a:lnTo>
                <a:lnTo>
                  <a:pt x="20377" y="87185"/>
                </a:lnTo>
                <a:lnTo>
                  <a:pt x="16021" y="85331"/>
                </a:lnTo>
                <a:close/>
              </a:path>
              <a:path w="153670" h="217170">
                <a:moveTo>
                  <a:pt x="46222" y="60845"/>
                </a:moveTo>
                <a:lnTo>
                  <a:pt x="47136" y="66357"/>
                </a:lnTo>
                <a:lnTo>
                  <a:pt x="48584" y="71831"/>
                </a:lnTo>
                <a:lnTo>
                  <a:pt x="48635" y="81508"/>
                </a:lnTo>
                <a:lnTo>
                  <a:pt x="46958" y="85712"/>
                </a:lnTo>
                <a:lnTo>
                  <a:pt x="43834" y="94996"/>
                </a:lnTo>
                <a:lnTo>
                  <a:pt x="39630" y="97256"/>
                </a:lnTo>
                <a:lnTo>
                  <a:pt x="150361" y="97256"/>
                </a:lnTo>
                <a:lnTo>
                  <a:pt x="145764" y="90792"/>
                </a:lnTo>
                <a:lnTo>
                  <a:pt x="141586" y="86601"/>
                </a:lnTo>
                <a:lnTo>
                  <a:pt x="138551" y="82105"/>
                </a:lnTo>
                <a:lnTo>
                  <a:pt x="142310" y="73012"/>
                </a:lnTo>
                <a:lnTo>
                  <a:pt x="142424" y="69926"/>
                </a:lnTo>
                <a:lnTo>
                  <a:pt x="142399" y="66357"/>
                </a:lnTo>
                <a:lnTo>
                  <a:pt x="141843" y="61328"/>
                </a:lnTo>
                <a:lnTo>
                  <a:pt x="47212" y="61328"/>
                </a:lnTo>
                <a:lnTo>
                  <a:pt x="46768" y="61137"/>
                </a:lnTo>
                <a:lnTo>
                  <a:pt x="46603" y="61023"/>
                </a:lnTo>
                <a:lnTo>
                  <a:pt x="46222" y="60845"/>
                </a:lnTo>
                <a:close/>
              </a:path>
              <a:path w="153670" h="217170">
                <a:moveTo>
                  <a:pt x="141432" y="57619"/>
                </a:moveTo>
                <a:lnTo>
                  <a:pt x="48266" y="57619"/>
                </a:lnTo>
                <a:lnTo>
                  <a:pt x="50654" y="57924"/>
                </a:lnTo>
                <a:lnTo>
                  <a:pt x="50311" y="58737"/>
                </a:lnTo>
                <a:lnTo>
                  <a:pt x="47606" y="59715"/>
                </a:lnTo>
                <a:lnTo>
                  <a:pt x="47314" y="60845"/>
                </a:lnTo>
                <a:lnTo>
                  <a:pt x="47212" y="61328"/>
                </a:lnTo>
                <a:lnTo>
                  <a:pt x="141843" y="61328"/>
                </a:lnTo>
                <a:lnTo>
                  <a:pt x="141432" y="57619"/>
                </a:lnTo>
                <a:close/>
              </a:path>
              <a:path w="153670" h="217170">
                <a:moveTo>
                  <a:pt x="56851" y="0"/>
                </a:moveTo>
                <a:lnTo>
                  <a:pt x="37880" y="24826"/>
                </a:lnTo>
                <a:lnTo>
                  <a:pt x="39097" y="34302"/>
                </a:lnTo>
                <a:lnTo>
                  <a:pt x="40214" y="37769"/>
                </a:lnTo>
                <a:lnTo>
                  <a:pt x="38170" y="42367"/>
                </a:lnTo>
                <a:lnTo>
                  <a:pt x="35236" y="55270"/>
                </a:lnTo>
                <a:lnTo>
                  <a:pt x="35376" y="55651"/>
                </a:lnTo>
                <a:lnTo>
                  <a:pt x="46222" y="60845"/>
                </a:lnTo>
                <a:lnTo>
                  <a:pt x="46133" y="60248"/>
                </a:lnTo>
                <a:lnTo>
                  <a:pt x="46742" y="60071"/>
                </a:lnTo>
                <a:lnTo>
                  <a:pt x="47606" y="59715"/>
                </a:lnTo>
                <a:lnTo>
                  <a:pt x="47898" y="58648"/>
                </a:lnTo>
                <a:lnTo>
                  <a:pt x="48139" y="57619"/>
                </a:lnTo>
                <a:lnTo>
                  <a:pt x="141432" y="57619"/>
                </a:lnTo>
                <a:lnTo>
                  <a:pt x="141113" y="54737"/>
                </a:lnTo>
                <a:lnTo>
                  <a:pt x="107512" y="54737"/>
                </a:lnTo>
                <a:lnTo>
                  <a:pt x="105492" y="51981"/>
                </a:lnTo>
                <a:lnTo>
                  <a:pt x="108109" y="50241"/>
                </a:lnTo>
                <a:lnTo>
                  <a:pt x="108870" y="43922"/>
                </a:lnTo>
                <a:lnTo>
                  <a:pt x="109669" y="37599"/>
                </a:lnTo>
                <a:lnTo>
                  <a:pt x="110246" y="31279"/>
                </a:lnTo>
                <a:lnTo>
                  <a:pt x="110312" y="24826"/>
                </a:lnTo>
                <a:lnTo>
                  <a:pt x="108115" y="15089"/>
                </a:lnTo>
                <a:lnTo>
                  <a:pt x="102602" y="7231"/>
                </a:lnTo>
                <a:lnTo>
                  <a:pt x="94619" y="2056"/>
                </a:lnTo>
                <a:lnTo>
                  <a:pt x="90434" y="1262"/>
                </a:lnTo>
                <a:lnTo>
                  <a:pt x="65571" y="1262"/>
                </a:lnTo>
                <a:lnTo>
                  <a:pt x="59023" y="482"/>
                </a:lnTo>
                <a:lnTo>
                  <a:pt x="56851" y="0"/>
                </a:lnTo>
                <a:close/>
              </a:path>
              <a:path w="153670" h="217170">
                <a:moveTo>
                  <a:pt x="128159" y="44061"/>
                </a:moveTo>
                <a:lnTo>
                  <a:pt x="116262" y="47193"/>
                </a:lnTo>
                <a:lnTo>
                  <a:pt x="113582" y="48374"/>
                </a:lnTo>
                <a:lnTo>
                  <a:pt x="110839" y="49199"/>
                </a:lnTo>
                <a:lnTo>
                  <a:pt x="108109" y="50241"/>
                </a:lnTo>
                <a:lnTo>
                  <a:pt x="108112" y="51981"/>
                </a:lnTo>
                <a:lnTo>
                  <a:pt x="108337" y="54444"/>
                </a:lnTo>
                <a:lnTo>
                  <a:pt x="107512" y="54737"/>
                </a:lnTo>
                <a:lnTo>
                  <a:pt x="141113" y="54737"/>
                </a:lnTo>
                <a:lnTo>
                  <a:pt x="141065" y="54301"/>
                </a:lnTo>
                <a:lnTo>
                  <a:pt x="136360" y="46535"/>
                </a:lnTo>
                <a:lnTo>
                  <a:pt x="128159" y="44061"/>
                </a:lnTo>
                <a:close/>
              </a:path>
              <a:path w="153670" h="217170">
                <a:moveTo>
                  <a:pt x="84982" y="228"/>
                </a:moveTo>
                <a:lnTo>
                  <a:pt x="78527" y="584"/>
                </a:lnTo>
                <a:lnTo>
                  <a:pt x="72064" y="1112"/>
                </a:lnTo>
                <a:lnTo>
                  <a:pt x="65571" y="1262"/>
                </a:lnTo>
                <a:lnTo>
                  <a:pt x="90434" y="1262"/>
                </a:lnTo>
                <a:lnTo>
                  <a:pt x="84982" y="228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bk object 79"/>
          <p:cNvSpPr/>
          <p:nvPr/>
        </p:nvSpPr>
        <p:spPr>
          <a:xfrm>
            <a:off x="3531843" y="339277"/>
            <a:ext cx="6985" cy="7620"/>
          </a:xfrm>
          <a:custGeom>
            <a:avLst/>
            <a:gdLst/>
            <a:ahLst/>
            <a:cxnLst/>
            <a:rect l="l" t="t" r="r" b="b"/>
            <a:pathLst>
              <a:path w="6985" h="7620">
                <a:moveTo>
                  <a:pt x="5499" y="0"/>
                </a:moveTo>
                <a:lnTo>
                  <a:pt x="3746" y="1422"/>
                </a:lnTo>
                <a:lnTo>
                  <a:pt x="1879" y="2743"/>
                </a:lnTo>
                <a:lnTo>
                  <a:pt x="0" y="4686"/>
                </a:lnTo>
                <a:lnTo>
                  <a:pt x="1384" y="7467"/>
                </a:lnTo>
                <a:lnTo>
                  <a:pt x="6400" y="6451"/>
                </a:lnTo>
                <a:lnTo>
                  <a:pt x="6007" y="3276"/>
                </a:lnTo>
                <a:lnTo>
                  <a:pt x="5499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bk object 80"/>
          <p:cNvSpPr/>
          <p:nvPr/>
        </p:nvSpPr>
        <p:spPr>
          <a:xfrm>
            <a:off x="3733669" y="171687"/>
            <a:ext cx="37465" cy="43815"/>
          </a:xfrm>
          <a:custGeom>
            <a:avLst/>
            <a:gdLst/>
            <a:ahLst/>
            <a:cxnLst/>
            <a:rect l="l" t="t" r="r" b="b"/>
            <a:pathLst>
              <a:path w="37464" h="43814">
                <a:moveTo>
                  <a:pt x="19018" y="0"/>
                </a:moveTo>
                <a:lnTo>
                  <a:pt x="9799" y="3570"/>
                </a:lnTo>
                <a:lnTo>
                  <a:pt x="2824" y="9931"/>
                </a:lnTo>
                <a:lnTo>
                  <a:pt x="0" y="18416"/>
                </a:lnTo>
                <a:lnTo>
                  <a:pt x="3232" y="28359"/>
                </a:lnTo>
                <a:lnTo>
                  <a:pt x="5581" y="31915"/>
                </a:lnTo>
                <a:lnTo>
                  <a:pt x="7067" y="36067"/>
                </a:lnTo>
                <a:lnTo>
                  <a:pt x="11055" y="43446"/>
                </a:lnTo>
                <a:lnTo>
                  <a:pt x="17596" y="43789"/>
                </a:lnTo>
                <a:lnTo>
                  <a:pt x="20440" y="40525"/>
                </a:lnTo>
                <a:lnTo>
                  <a:pt x="37090" y="12699"/>
                </a:lnTo>
                <a:lnTo>
                  <a:pt x="35820" y="9232"/>
                </a:lnTo>
                <a:lnTo>
                  <a:pt x="34258" y="7175"/>
                </a:lnTo>
                <a:lnTo>
                  <a:pt x="30600" y="2285"/>
                </a:lnTo>
                <a:lnTo>
                  <a:pt x="25076" y="380"/>
                </a:lnTo>
                <a:lnTo>
                  <a:pt x="19018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bk object 81"/>
          <p:cNvSpPr/>
          <p:nvPr/>
        </p:nvSpPr>
        <p:spPr>
          <a:xfrm>
            <a:off x="3731777" y="409558"/>
            <a:ext cx="6350" cy="11430"/>
          </a:xfrm>
          <a:custGeom>
            <a:avLst/>
            <a:gdLst/>
            <a:ahLst/>
            <a:cxnLst/>
            <a:rect l="l" t="t" r="r" b="b"/>
            <a:pathLst>
              <a:path w="6350" h="11429">
                <a:moveTo>
                  <a:pt x="83" y="0"/>
                </a:moveTo>
                <a:lnTo>
                  <a:pt x="0" y="4940"/>
                </a:lnTo>
                <a:lnTo>
                  <a:pt x="642" y="9969"/>
                </a:lnTo>
                <a:lnTo>
                  <a:pt x="2724" y="10807"/>
                </a:lnTo>
                <a:lnTo>
                  <a:pt x="5163" y="7912"/>
                </a:lnTo>
                <a:lnTo>
                  <a:pt x="5772" y="7226"/>
                </a:lnTo>
                <a:lnTo>
                  <a:pt x="5595" y="4940"/>
                </a:lnTo>
                <a:lnTo>
                  <a:pt x="3524" y="2527"/>
                </a:lnTo>
                <a:lnTo>
                  <a:pt x="1772" y="1308"/>
                </a:lnTo>
                <a:lnTo>
                  <a:pt x="83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bk object 82"/>
          <p:cNvSpPr/>
          <p:nvPr/>
        </p:nvSpPr>
        <p:spPr>
          <a:xfrm>
            <a:off x="3647687" y="319629"/>
            <a:ext cx="89535" cy="120650"/>
          </a:xfrm>
          <a:custGeom>
            <a:avLst/>
            <a:gdLst/>
            <a:ahLst/>
            <a:cxnLst/>
            <a:rect l="l" t="t" r="r" b="b"/>
            <a:pathLst>
              <a:path w="89535" h="120650">
                <a:moveTo>
                  <a:pt x="41071" y="0"/>
                </a:moveTo>
                <a:lnTo>
                  <a:pt x="16679" y="29687"/>
                </a:lnTo>
                <a:lnTo>
                  <a:pt x="9423" y="61087"/>
                </a:lnTo>
                <a:lnTo>
                  <a:pt x="9982" y="70713"/>
                </a:lnTo>
                <a:lnTo>
                  <a:pt x="4927" y="77127"/>
                </a:lnTo>
                <a:lnTo>
                  <a:pt x="2120" y="84975"/>
                </a:lnTo>
                <a:lnTo>
                  <a:pt x="0" y="90995"/>
                </a:lnTo>
                <a:lnTo>
                  <a:pt x="3238" y="99009"/>
                </a:lnTo>
                <a:lnTo>
                  <a:pt x="5435" y="112661"/>
                </a:lnTo>
                <a:lnTo>
                  <a:pt x="10223" y="115722"/>
                </a:lnTo>
                <a:lnTo>
                  <a:pt x="16179" y="117297"/>
                </a:lnTo>
                <a:lnTo>
                  <a:pt x="27922" y="119574"/>
                </a:lnTo>
                <a:lnTo>
                  <a:pt x="39731" y="120500"/>
                </a:lnTo>
                <a:lnTo>
                  <a:pt x="51569" y="120251"/>
                </a:lnTo>
                <a:lnTo>
                  <a:pt x="77901" y="104495"/>
                </a:lnTo>
                <a:lnTo>
                  <a:pt x="76847" y="95008"/>
                </a:lnTo>
                <a:lnTo>
                  <a:pt x="83197" y="89039"/>
                </a:lnTo>
                <a:lnTo>
                  <a:pt x="84202" y="89039"/>
                </a:lnTo>
                <a:lnTo>
                  <a:pt x="83007" y="88938"/>
                </a:lnTo>
                <a:lnTo>
                  <a:pt x="87373" y="80887"/>
                </a:lnTo>
                <a:lnTo>
                  <a:pt x="89171" y="72756"/>
                </a:lnTo>
                <a:lnTo>
                  <a:pt x="88052" y="64633"/>
                </a:lnTo>
                <a:lnTo>
                  <a:pt x="83667" y="56603"/>
                </a:lnTo>
                <a:lnTo>
                  <a:pt x="77411" y="47556"/>
                </a:lnTo>
                <a:lnTo>
                  <a:pt x="72042" y="38090"/>
                </a:lnTo>
                <a:lnTo>
                  <a:pt x="67342" y="28286"/>
                </a:lnTo>
                <a:lnTo>
                  <a:pt x="63093" y="18224"/>
                </a:lnTo>
                <a:lnTo>
                  <a:pt x="61480" y="14224"/>
                </a:lnTo>
                <a:lnTo>
                  <a:pt x="58712" y="10693"/>
                </a:lnTo>
                <a:lnTo>
                  <a:pt x="52895" y="1701"/>
                </a:lnTo>
                <a:lnTo>
                  <a:pt x="41071" y="0"/>
                </a:lnTo>
                <a:close/>
              </a:path>
              <a:path w="89535" h="120650">
                <a:moveTo>
                  <a:pt x="84202" y="89039"/>
                </a:moveTo>
                <a:lnTo>
                  <a:pt x="83197" y="89039"/>
                </a:lnTo>
                <a:lnTo>
                  <a:pt x="83540" y="89344"/>
                </a:lnTo>
                <a:lnTo>
                  <a:pt x="83832" y="89687"/>
                </a:lnTo>
                <a:lnTo>
                  <a:pt x="84175" y="89928"/>
                </a:lnTo>
                <a:lnTo>
                  <a:pt x="84202" y="89039"/>
                </a:lnTo>
                <a:close/>
              </a:path>
              <a:path w="89535" h="120650">
                <a:moveTo>
                  <a:pt x="84175" y="87922"/>
                </a:moveTo>
                <a:lnTo>
                  <a:pt x="83007" y="88938"/>
                </a:lnTo>
                <a:lnTo>
                  <a:pt x="84196" y="88938"/>
                </a:lnTo>
                <a:lnTo>
                  <a:pt x="84175" y="87922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bk object 83"/>
          <p:cNvSpPr/>
          <p:nvPr/>
        </p:nvSpPr>
        <p:spPr>
          <a:xfrm>
            <a:off x="2970510" y="425454"/>
            <a:ext cx="355600" cy="222885"/>
          </a:xfrm>
          <a:custGeom>
            <a:avLst/>
            <a:gdLst/>
            <a:ahLst/>
            <a:cxnLst/>
            <a:rect l="l" t="t" r="r" b="b"/>
            <a:pathLst>
              <a:path w="355600" h="222884">
                <a:moveTo>
                  <a:pt x="122838" y="222010"/>
                </a:moveTo>
                <a:lnTo>
                  <a:pt x="99121" y="222010"/>
                </a:lnTo>
                <a:lnTo>
                  <a:pt x="105651" y="222362"/>
                </a:lnTo>
                <a:lnTo>
                  <a:pt x="117854" y="222673"/>
                </a:lnTo>
                <a:lnTo>
                  <a:pt x="122838" y="222010"/>
                </a:lnTo>
                <a:close/>
              </a:path>
              <a:path w="355600" h="222884">
                <a:moveTo>
                  <a:pt x="349247" y="152665"/>
                </a:moveTo>
                <a:lnTo>
                  <a:pt x="80048" y="152665"/>
                </a:lnTo>
                <a:lnTo>
                  <a:pt x="82067" y="153935"/>
                </a:lnTo>
                <a:lnTo>
                  <a:pt x="90138" y="157733"/>
                </a:lnTo>
                <a:lnTo>
                  <a:pt x="98544" y="159748"/>
                </a:lnTo>
                <a:lnTo>
                  <a:pt x="107147" y="160739"/>
                </a:lnTo>
                <a:lnTo>
                  <a:pt x="115811" y="161466"/>
                </a:lnTo>
                <a:lnTo>
                  <a:pt x="116992" y="161618"/>
                </a:lnTo>
                <a:lnTo>
                  <a:pt x="118071" y="162926"/>
                </a:lnTo>
                <a:lnTo>
                  <a:pt x="119138" y="163764"/>
                </a:lnTo>
                <a:lnTo>
                  <a:pt x="117817" y="164349"/>
                </a:lnTo>
                <a:lnTo>
                  <a:pt x="116560" y="165327"/>
                </a:lnTo>
                <a:lnTo>
                  <a:pt x="115176" y="165581"/>
                </a:lnTo>
                <a:lnTo>
                  <a:pt x="54089" y="175448"/>
                </a:lnTo>
                <a:lnTo>
                  <a:pt x="49352" y="181354"/>
                </a:lnTo>
                <a:lnTo>
                  <a:pt x="48717" y="187082"/>
                </a:lnTo>
                <a:lnTo>
                  <a:pt x="48789" y="196574"/>
                </a:lnTo>
                <a:lnTo>
                  <a:pt x="51206" y="204711"/>
                </a:lnTo>
                <a:lnTo>
                  <a:pt x="85986" y="222034"/>
                </a:lnTo>
                <a:lnTo>
                  <a:pt x="122838" y="222010"/>
                </a:lnTo>
                <a:lnTo>
                  <a:pt x="129568" y="221114"/>
                </a:lnTo>
                <a:lnTo>
                  <a:pt x="140830" y="217579"/>
                </a:lnTo>
                <a:lnTo>
                  <a:pt x="151676" y="211961"/>
                </a:lnTo>
                <a:lnTo>
                  <a:pt x="156489" y="208926"/>
                </a:lnTo>
                <a:lnTo>
                  <a:pt x="162064" y="206043"/>
                </a:lnTo>
                <a:lnTo>
                  <a:pt x="167551" y="205408"/>
                </a:lnTo>
                <a:lnTo>
                  <a:pt x="187096" y="203734"/>
                </a:lnTo>
                <a:lnTo>
                  <a:pt x="196786" y="202329"/>
                </a:lnTo>
                <a:lnTo>
                  <a:pt x="206439" y="199642"/>
                </a:lnTo>
                <a:lnTo>
                  <a:pt x="208686" y="198804"/>
                </a:lnTo>
                <a:lnTo>
                  <a:pt x="304952" y="198804"/>
                </a:lnTo>
                <a:lnTo>
                  <a:pt x="313859" y="189667"/>
                </a:lnTo>
                <a:lnTo>
                  <a:pt x="323518" y="179338"/>
                </a:lnTo>
                <a:lnTo>
                  <a:pt x="333346" y="169165"/>
                </a:lnTo>
                <a:lnTo>
                  <a:pt x="343725" y="159510"/>
                </a:lnTo>
                <a:lnTo>
                  <a:pt x="347929" y="155903"/>
                </a:lnTo>
                <a:lnTo>
                  <a:pt x="349247" y="152665"/>
                </a:lnTo>
                <a:close/>
              </a:path>
              <a:path w="355600" h="222884">
                <a:moveTo>
                  <a:pt x="304952" y="198804"/>
                </a:moveTo>
                <a:lnTo>
                  <a:pt x="208686" y="198804"/>
                </a:lnTo>
                <a:lnTo>
                  <a:pt x="212159" y="199680"/>
                </a:lnTo>
                <a:lnTo>
                  <a:pt x="228960" y="205713"/>
                </a:lnTo>
                <a:lnTo>
                  <a:pt x="236011" y="208513"/>
                </a:lnTo>
                <a:lnTo>
                  <a:pt x="242887" y="211656"/>
                </a:lnTo>
                <a:lnTo>
                  <a:pt x="249847" y="215085"/>
                </a:lnTo>
                <a:lnTo>
                  <a:pt x="256476" y="216152"/>
                </a:lnTo>
                <a:lnTo>
                  <a:pt x="275336" y="212240"/>
                </a:lnTo>
                <a:lnTo>
                  <a:pt x="281165" y="211567"/>
                </a:lnTo>
                <a:lnTo>
                  <a:pt x="287699" y="210172"/>
                </a:lnTo>
                <a:lnTo>
                  <a:pt x="293614" y="207638"/>
                </a:lnTo>
                <a:lnTo>
                  <a:pt x="299010" y="204125"/>
                </a:lnTo>
                <a:lnTo>
                  <a:pt x="303987" y="199794"/>
                </a:lnTo>
                <a:lnTo>
                  <a:pt x="304952" y="198804"/>
                </a:lnTo>
                <a:close/>
              </a:path>
              <a:path w="355600" h="222884">
                <a:moveTo>
                  <a:pt x="23622" y="90752"/>
                </a:moveTo>
                <a:lnTo>
                  <a:pt x="0" y="118400"/>
                </a:lnTo>
                <a:lnTo>
                  <a:pt x="3187" y="124077"/>
                </a:lnTo>
                <a:lnTo>
                  <a:pt x="37230" y="150036"/>
                </a:lnTo>
                <a:lnTo>
                  <a:pt x="60350" y="157531"/>
                </a:lnTo>
                <a:lnTo>
                  <a:pt x="73799" y="153846"/>
                </a:lnTo>
                <a:lnTo>
                  <a:pt x="76060" y="152715"/>
                </a:lnTo>
                <a:lnTo>
                  <a:pt x="80048" y="152665"/>
                </a:lnTo>
                <a:lnTo>
                  <a:pt x="349247" y="152665"/>
                </a:lnTo>
                <a:lnTo>
                  <a:pt x="350328" y="150013"/>
                </a:lnTo>
                <a:lnTo>
                  <a:pt x="352983" y="144854"/>
                </a:lnTo>
                <a:lnTo>
                  <a:pt x="355559" y="135734"/>
                </a:lnTo>
                <a:lnTo>
                  <a:pt x="355479" y="135024"/>
                </a:lnTo>
                <a:lnTo>
                  <a:pt x="234378" y="135024"/>
                </a:lnTo>
                <a:lnTo>
                  <a:pt x="210042" y="130076"/>
                </a:lnTo>
                <a:lnTo>
                  <a:pt x="200451" y="127970"/>
                </a:lnTo>
                <a:lnTo>
                  <a:pt x="190893" y="125703"/>
                </a:lnTo>
                <a:lnTo>
                  <a:pt x="189064" y="125245"/>
                </a:lnTo>
                <a:lnTo>
                  <a:pt x="186296" y="120546"/>
                </a:lnTo>
                <a:lnTo>
                  <a:pt x="186880" y="119619"/>
                </a:lnTo>
                <a:lnTo>
                  <a:pt x="190119" y="110199"/>
                </a:lnTo>
                <a:lnTo>
                  <a:pt x="189876" y="100709"/>
                </a:lnTo>
                <a:lnTo>
                  <a:pt x="189128" y="94803"/>
                </a:lnTo>
                <a:lnTo>
                  <a:pt x="54978" y="94803"/>
                </a:lnTo>
                <a:lnTo>
                  <a:pt x="53644" y="94588"/>
                </a:lnTo>
                <a:lnTo>
                  <a:pt x="46146" y="93483"/>
                </a:lnTo>
                <a:lnTo>
                  <a:pt x="38652" y="92265"/>
                </a:lnTo>
                <a:lnTo>
                  <a:pt x="31149" y="91250"/>
                </a:lnTo>
                <a:lnTo>
                  <a:pt x="23622" y="90752"/>
                </a:lnTo>
                <a:close/>
              </a:path>
              <a:path w="355600" h="222884">
                <a:moveTo>
                  <a:pt x="299034" y="12647"/>
                </a:moveTo>
                <a:lnTo>
                  <a:pt x="264127" y="38060"/>
                </a:lnTo>
                <a:lnTo>
                  <a:pt x="250266" y="54417"/>
                </a:lnTo>
                <a:lnTo>
                  <a:pt x="251637" y="66292"/>
                </a:lnTo>
                <a:lnTo>
                  <a:pt x="252564" y="70610"/>
                </a:lnTo>
                <a:lnTo>
                  <a:pt x="256349" y="83513"/>
                </a:lnTo>
                <a:lnTo>
                  <a:pt x="251663" y="88403"/>
                </a:lnTo>
                <a:lnTo>
                  <a:pt x="243751" y="93152"/>
                </a:lnTo>
                <a:lnTo>
                  <a:pt x="242595" y="94067"/>
                </a:lnTo>
                <a:lnTo>
                  <a:pt x="241363" y="94854"/>
                </a:lnTo>
                <a:lnTo>
                  <a:pt x="233756" y="99439"/>
                </a:lnTo>
                <a:lnTo>
                  <a:pt x="233311" y="106145"/>
                </a:lnTo>
                <a:lnTo>
                  <a:pt x="235837" y="113985"/>
                </a:lnTo>
                <a:lnTo>
                  <a:pt x="236689" y="116508"/>
                </a:lnTo>
                <a:lnTo>
                  <a:pt x="237934" y="119200"/>
                </a:lnTo>
                <a:lnTo>
                  <a:pt x="238544" y="121969"/>
                </a:lnTo>
                <a:lnTo>
                  <a:pt x="239776" y="127976"/>
                </a:lnTo>
                <a:lnTo>
                  <a:pt x="234378" y="135024"/>
                </a:lnTo>
                <a:lnTo>
                  <a:pt x="355479" y="135024"/>
                </a:lnTo>
                <a:lnTo>
                  <a:pt x="354485" y="126315"/>
                </a:lnTo>
                <a:lnTo>
                  <a:pt x="353591" y="124560"/>
                </a:lnTo>
                <a:lnTo>
                  <a:pt x="316268" y="124560"/>
                </a:lnTo>
                <a:lnTo>
                  <a:pt x="313931" y="121880"/>
                </a:lnTo>
                <a:lnTo>
                  <a:pt x="309168" y="117841"/>
                </a:lnTo>
                <a:lnTo>
                  <a:pt x="304050" y="113985"/>
                </a:lnTo>
                <a:lnTo>
                  <a:pt x="300706" y="109167"/>
                </a:lnTo>
                <a:lnTo>
                  <a:pt x="300735" y="106145"/>
                </a:lnTo>
                <a:lnTo>
                  <a:pt x="300913" y="101738"/>
                </a:lnTo>
                <a:lnTo>
                  <a:pt x="291909" y="90206"/>
                </a:lnTo>
                <a:lnTo>
                  <a:pt x="303212" y="78573"/>
                </a:lnTo>
                <a:lnTo>
                  <a:pt x="305155" y="72896"/>
                </a:lnTo>
                <a:lnTo>
                  <a:pt x="304876" y="66851"/>
                </a:lnTo>
                <a:lnTo>
                  <a:pt x="304985" y="56978"/>
                </a:lnTo>
                <a:lnTo>
                  <a:pt x="306327" y="47344"/>
                </a:lnTo>
                <a:lnTo>
                  <a:pt x="308910" y="38038"/>
                </a:lnTo>
                <a:lnTo>
                  <a:pt x="312813" y="28916"/>
                </a:lnTo>
                <a:lnTo>
                  <a:pt x="314883" y="24814"/>
                </a:lnTo>
                <a:lnTo>
                  <a:pt x="312788" y="20470"/>
                </a:lnTo>
                <a:lnTo>
                  <a:pt x="309448" y="17181"/>
                </a:lnTo>
                <a:lnTo>
                  <a:pt x="305155" y="13041"/>
                </a:lnTo>
                <a:lnTo>
                  <a:pt x="299034" y="12647"/>
                </a:lnTo>
                <a:close/>
              </a:path>
              <a:path w="355600" h="222884">
                <a:moveTo>
                  <a:pt x="336905" y="108964"/>
                </a:moveTo>
                <a:lnTo>
                  <a:pt x="334276" y="109472"/>
                </a:lnTo>
                <a:lnTo>
                  <a:pt x="328231" y="110577"/>
                </a:lnTo>
                <a:lnTo>
                  <a:pt x="323837" y="114552"/>
                </a:lnTo>
                <a:lnTo>
                  <a:pt x="320802" y="119734"/>
                </a:lnTo>
                <a:lnTo>
                  <a:pt x="318795" y="123048"/>
                </a:lnTo>
                <a:lnTo>
                  <a:pt x="316268" y="124560"/>
                </a:lnTo>
                <a:lnTo>
                  <a:pt x="353591" y="124560"/>
                </a:lnTo>
                <a:lnTo>
                  <a:pt x="350044" y="117597"/>
                </a:lnTo>
                <a:lnTo>
                  <a:pt x="342519" y="110577"/>
                </a:lnTo>
                <a:lnTo>
                  <a:pt x="340398" y="109167"/>
                </a:lnTo>
                <a:lnTo>
                  <a:pt x="336905" y="108964"/>
                </a:lnTo>
                <a:close/>
              </a:path>
              <a:path w="355600" h="222884">
                <a:moveTo>
                  <a:pt x="131721" y="0"/>
                </a:moveTo>
                <a:lnTo>
                  <a:pt x="125361" y="1028"/>
                </a:lnTo>
                <a:lnTo>
                  <a:pt x="120040" y="4189"/>
                </a:lnTo>
                <a:lnTo>
                  <a:pt x="111132" y="10814"/>
                </a:lnTo>
                <a:lnTo>
                  <a:pt x="101393" y="15535"/>
                </a:lnTo>
                <a:lnTo>
                  <a:pt x="91526" y="19825"/>
                </a:lnTo>
                <a:lnTo>
                  <a:pt x="82232" y="25157"/>
                </a:lnTo>
                <a:lnTo>
                  <a:pt x="77698" y="28484"/>
                </a:lnTo>
                <a:lnTo>
                  <a:pt x="74574" y="33704"/>
                </a:lnTo>
                <a:lnTo>
                  <a:pt x="70802" y="38060"/>
                </a:lnTo>
                <a:lnTo>
                  <a:pt x="72567" y="49147"/>
                </a:lnTo>
                <a:lnTo>
                  <a:pt x="50584" y="58837"/>
                </a:lnTo>
                <a:lnTo>
                  <a:pt x="45847" y="65187"/>
                </a:lnTo>
                <a:lnTo>
                  <a:pt x="40754" y="70318"/>
                </a:lnTo>
                <a:lnTo>
                  <a:pt x="38354" y="72705"/>
                </a:lnTo>
                <a:lnTo>
                  <a:pt x="38493" y="76274"/>
                </a:lnTo>
                <a:lnTo>
                  <a:pt x="41135" y="78230"/>
                </a:lnTo>
                <a:lnTo>
                  <a:pt x="45783" y="81608"/>
                </a:lnTo>
                <a:lnTo>
                  <a:pt x="50965" y="84288"/>
                </a:lnTo>
                <a:lnTo>
                  <a:pt x="58978" y="89381"/>
                </a:lnTo>
                <a:lnTo>
                  <a:pt x="59715" y="91730"/>
                </a:lnTo>
                <a:lnTo>
                  <a:pt x="56730" y="94359"/>
                </a:lnTo>
                <a:lnTo>
                  <a:pt x="54978" y="94803"/>
                </a:lnTo>
                <a:lnTo>
                  <a:pt x="189128" y="94803"/>
                </a:lnTo>
                <a:lnTo>
                  <a:pt x="188793" y="92154"/>
                </a:lnTo>
                <a:lnTo>
                  <a:pt x="188841" y="88403"/>
                </a:lnTo>
                <a:lnTo>
                  <a:pt x="189041" y="84288"/>
                </a:lnTo>
                <a:lnTo>
                  <a:pt x="189085" y="81608"/>
                </a:lnTo>
                <a:lnTo>
                  <a:pt x="185648" y="41387"/>
                </a:lnTo>
                <a:lnTo>
                  <a:pt x="160731" y="32332"/>
                </a:lnTo>
                <a:lnTo>
                  <a:pt x="160959" y="31545"/>
                </a:lnTo>
                <a:lnTo>
                  <a:pt x="138571" y="355"/>
                </a:lnTo>
                <a:lnTo>
                  <a:pt x="131721" y="0"/>
                </a:lnTo>
                <a:close/>
              </a:path>
            </a:pathLst>
          </a:custGeom>
          <a:solidFill>
            <a:srgbClr val="6BDC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bk object 84"/>
          <p:cNvSpPr/>
          <p:nvPr/>
        </p:nvSpPr>
        <p:spPr>
          <a:xfrm>
            <a:off x="3574658" y="633872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10" h="16509">
                <a:moveTo>
                  <a:pt x="4711" y="0"/>
                </a:moveTo>
                <a:lnTo>
                  <a:pt x="0" y="5981"/>
                </a:lnTo>
                <a:lnTo>
                  <a:pt x="1790" y="13754"/>
                </a:lnTo>
                <a:lnTo>
                  <a:pt x="3314" y="15316"/>
                </a:lnTo>
                <a:lnTo>
                  <a:pt x="9296" y="16179"/>
                </a:lnTo>
                <a:lnTo>
                  <a:pt x="16078" y="9448"/>
                </a:lnTo>
                <a:lnTo>
                  <a:pt x="13119" y="3975"/>
                </a:lnTo>
                <a:lnTo>
                  <a:pt x="12484" y="2844"/>
                </a:lnTo>
                <a:lnTo>
                  <a:pt x="11303" y="1422"/>
                </a:lnTo>
                <a:lnTo>
                  <a:pt x="10134" y="1193"/>
                </a:lnTo>
                <a:lnTo>
                  <a:pt x="4711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bk object 85"/>
          <p:cNvSpPr/>
          <p:nvPr/>
        </p:nvSpPr>
        <p:spPr>
          <a:xfrm>
            <a:off x="3511773" y="382629"/>
            <a:ext cx="36830" cy="35560"/>
          </a:xfrm>
          <a:custGeom>
            <a:avLst/>
            <a:gdLst/>
            <a:ahLst/>
            <a:cxnLst/>
            <a:rect l="l" t="t" r="r" b="b"/>
            <a:pathLst>
              <a:path w="36829" h="35559">
                <a:moveTo>
                  <a:pt x="13237" y="0"/>
                </a:moveTo>
                <a:lnTo>
                  <a:pt x="7207" y="1666"/>
                </a:lnTo>
                <a:lnTo>
                  <a:pt x="2515" y="6019"/>
                </a:lnTo>
                <a:lnTo>
                  <a:pt x="0" y="11858"/>
                </a:lnTo>
                <a:lnTo>
                  <a:pt x="499" y="17983"/>
                </a:lnTo>
                <a:lnTo>
                  <a:pt x="30217" y="34988"/>
                </a:lnTo>
                <a:lnTo>
                  <a:pt x="36618" y="28447"/>
                </a:lnTo>
                <a:lnTo>
                  <a:pt x="13237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bk object 86"/>
          <p:cNvSpPr/>
          <p:nvPr/>
        </p:nvSpPr>
        <p:spPr>
          <a:xfrm>
            <a:off x="3993622" y="72392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825" y="0"/>
                </a:moveTo>
                <a:lnTo>
                  <a:pt x="88" y="266"/>
                </a:lnTo>
                <a:lnTo>
                  <a:pt x="0" y="1054"/>
                </a:lnTo>
                <a:lnTo>
                  <a:pt x="304" y="1155"/>
                </a:lnTo>
                <a:lnTo>
                  <a:pt x="558" y="1016"/>
                </a:lnTo>
                <a:lnTo>
                  <a:pt x="855" y="1016"/>
                </a:lnTo>
                <a:lnTo>
                  <a:pt x="782" y="825"/>
                </a:lnTo>
                <a:lnTo>
                  <a:pt x="825" y="0"/>
                </a:lnTo>
                <a:close/>
              </a:path>
              <a:path w="1270" h="1270">
                <a:moveTo>
                  <a:pt x="855" y="1016"/>
                </a:moveTo>
                <a:lnTo>
                  <a:pt x="558" y="1016"/>
                </a:lnTo>
                <a:lnTo>
                  <a:pt x="889" y="1104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bk object 87"/>
          <p:cNvSpPr/>
          <p:nvPr/>
        </p:nvSpPr>
        <p:spPr>
          <a:xfrm>
            <a:off x="3464642" y="503923"/>
            <a:ext cx="29209" cy="19050"/>
          </a:xfrm>
          <a:custGeom>
            <a:avLst/>
            <a:gdLst/>
            <a:ahLst/>
            <a:cxnLst/>
            <a:rect l="l" t="t" r="r" b="b"/>
            <a:pathLst>
              <a:path w="29210" h="19050">
                <a:moveTo>
                  <a:pt x="8521" y="0"/>
                </a:moveTo>
                <a:lnTo>
                  <a:pt x="393" y="7378"/>
                </a:lnTo>
                <a:lnTo>
                  <a:pt x="0" y="12128"/>
                </a:lnTo>
                <a:lnTo>
                  <a:pt x="4038" y="15544"/>
                </a:lnTo>
                <a:lnTo>
                  <a:pt x="7937" y="16967"/>
                </a:lnTo>
                <a:lnTo>
                  <a:pt x="11506" y="18821"/>
                </a:lnTo>
                <a:lnTo>
                  <a:pt x="16814" y="15341"/>
                </a:lnTo>
                <a:lnTo>
                  <a:pt x="22174" y="11976"/>
                </a:lnTo>
                <a:lnTo>
                  <a:pt x="28219" y="7785"/>
                </a:lnTo>
                <a:lnTo>
                  <a:pt x="28663" y="5676"/>
                </a:lnTo>
                <a:lnTo>
                  <a:pt x="28270" y="4648"/>
                </a:lnTo>
                <a:lnTo>
                  <a:pt x="27889" y="3479"/>
                </a:lnTo>
                <a:lnTo>
                  <a:pt x="26428" y="2260"/>
                </a:lnTo>
                <a:lnTo>
                  <a:pt x="25222" y="1955"/>
                </a:lnTo>
                <a:lnTo>
                  <a:pt x="16852" y="203"/>
                </a:lnTo>
                <a:lnTo>
                  <a:pt x="8521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bk object 88"/>
          <p:cNvSpPr/>
          <p:nvPr/>
        </p:nvSpPr>
        <p:spPr>
          <a:xfrm>
            <a:off x="3979893" y="724020"/>
            <a:ext cx="13970" cy="15240"/>
          </a:xfrm>
          <a:custGeom>
            <a:avLst/>
            <a:gdLst/>
            <a:ahLst/>
            <a:cxnLst/>
            <a:rect l="l" t="t" r="r" b="b"/>
            <a:pathLst>
              <a:path w="13970" h="15240">
                <a:moveTo>
                  <a:pt x="9664" y="0"/>
                </a:moveTo>
                <a:lnTo>
                  <a:pt x="6223" y="1155"/>
                </a:lnTo>
                <a:lnTo>
                  <a:pt x="3378" y="4330"/>
                </a:lnTo>
                <a:lnTo>
                  <a:pt x="0" y="8153"/>
                </a:lnTo>
                <a:lnTo>
                  <a:pt x="533" y="14452"/>
                </a:lnTo>
                <a:lnTo>
                  <a:pt x="4495" y="14744"/>
                </a:lnTo>
                <a:lnTo>
                  <a:pt x="6896" y="14947"/>
                </a:lnTo>
                <a:lnTo>
                  <a:pt x="10871" y="13716"/>
                </a:lnTo>
                <a:lnTo>
                  <a:pt x="11620" y="12065"/>
                </a:lnTo>
                <a:lnTo>
                  <a:pt x="13093" y="8686"/>
                </a:lnTo>
                <a:lnTo>
                  <a:pt x="13195" y="4737"/>
                </a:lnTo>
                <a:lnTo>
                  <a:pt x="13728" y="965"/>
                </a:lnTo>
                <a:lnTo>
                  <a:pt x="9664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bk object 89"/>
          <p:cNvSpPr/>
          <p:nvPr/>
        </p:nvSpPr>
        <p:spPr>
          <a:xfrm>
            <a:off x="4039203" y="2441501"/>
            <a:ext cx="226898" cy="241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bk object 90"/>
          <p:cNvSpPr/>
          <p:nvPr/>
        </p:nvSpPr>
        <p:spPr>
          <a:xfrm>
            <a:off x="3993982" y="718968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3784" y="0"/>
                </a:moveTo>
                <a:lnTo>
                  <a:pt x="3175" y="203"/>
                </a:lnTo>
                <a:lnTo>
                  <a:pt x="673" y="889"/>
                </a:lnTo>
                <a:lnTo>
                  <a:pt x="0" y="2641"/>
                </a:lnTo>
                <a:lnTo>
                  <a:pt x="469" y="4953"/>
                </a:lnTo>
                <a:lnTo>
                  <a:pt x="5803" y="2463"/>
                </a:lnTo>
                <a:lnTo>
                  <a:pt x="4914" y="1676"/>
                </a:lnTo>
                <a:lnTo>
                  <a:pt x="3784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bk object 91"/>
          <p:cNvSpPr/>
          <p:nvPr/>
        </p:nvSpPr>
        <p:spPr>
          <a:xfrm>
            <a:off x="3643926" y="452922"/>
            <a:ext cx="87630" cy="53340"/>
          </a:xfrm>
          <a:custGeom>
            <a:avLst/>
            <a:gdLst/>
            <a:ahLst/>
            <a:cxnLst/>
            <a:rect l="l" t="t" r="r" b="b"/>
            <a:pathLst>
              <a:path w="87629" h="53340">
                <a:moveTo>
                  <a:pt x="25476" y="0"/>
                </a:moveTo>
                <a:lnTo>
                  <a:pt x="0" y="20256"/>
                </a:lnTo>
                <a:lnTo>
                  <a:pt x="2159" y="27978"/>
                </a:lnTo>
                <a:lnTo>
                  <a:pt x="47099" y="49069"/>
                </a:lnTo>
                <a:lnTo>
                  <a:pt x="63106" y="52920"/>
                </a:lnTo>
                <a:lnTo>
                  <a:pt x="64566" y="52628"/>
                </a:lnTo>
                <a:lnTo>
                  <a:pt x="65963" y="52628"/>
                </a:lnTo>
                <a:lnTo>
                  <a:pt x="73240" y="51308"/>
                </a:lnTo>
                <a:lnTo>
                  <a:pt x="79438" y="48031"/>
                </a:lnTo>
                <a:lnTo>
                  <a:pt x="86842" y="40360"/>
                </a:lnTo>
                <a:lnTo>
                  <a:pt x="87363" y="33312"/>
                </a:lnTo>
                <a:lnTo>
                  <a:pt x="85013" y="31076"/>
                </a:lnTo>
                <a:lnTo>
                  <a:pt x="72005" y="19739"/>
                </a:lnTo>
                <a:lnTo>
                  <a:pt x="58012" y="10285"/>
                </a:lnTo>
                <a:lnTo>
                  <a:pt x="42635" y="3457"/>
                </a:lnTo>
                <a:lnTo>
                  <a:pt x="25476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bk object 92"/>
          <p:cNvSpPr/>
          <p:nvPr/>
        </p:nvSpPr>
        <p:spPr>
          <a:xfrm>
            <a:off x="3756797" y="510677"/>
            <a:ext cx="34925" cy="40005"/>
          </a:xfrm>
          <a:custGeom>
            <a:avLst/>
            <a:gdLst/>
            <a:ahLst/>
            <a:cxnLst/>
            <a:rect l="l" t="t" r="r" b="b"/>
            <a:pathLst>
              <a:path w="34925" h="40004">
                <a:moveTo>
                  <a:pt x="16116" y="0"/>
                </a:moveTo>
                <a:lnTo>
                  <a:pt x="0" y="32588"/>
                </a:lnTo>
                <a:lnTo>
                  <a:pt x="1409" y="34010"/>
                </a:lnTo>
                <a:lnTo>
                  <a:pt x="8928" y="38950"/>
                </a:lnTo>
                <a:lnTo>
                  <a:pt x="15811" y="39585"/>
                </a:lnTo>
                <a:lnTo>
                  <a:pt x="29502" y="32740"/>
                </a:lnTo>
                <a:lnTo>
                  <a:pt x="33515" y="27076"/>
                </a:lnTo>
                <a:lnTo>
                  <a:pt x="34455" y="20764"/>
                </a:lnTo>
                <a:lnTo>
                  <a:pt x="33300" y="12758"/>
                </a:lnTo>
                <a:lnTo>
                  <a:pt x="29162" y="5934"/>
                </a:lnTo>
                <a:lnTo>
                  <a:pt x="23085" y="1333"/>
                </a:lnTo>
                <a:lnTo>
                  <a:pt x="16116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bk object 93"/>
          <p:cNvSpPr/>
          <p:nvPr/>
        </p:nvSpPr>
        <p:spPr>
          <a:xfrm>
            <a:off x="3591031" y="515536"/>
            <a:ext cx="360680" cy="334010"/>
          </a:xfrm>
          <a:custGeom>
            <a:avLst/>
            <a:gdLst/>
            <a:ahLst/>
            <a:cxnLst/>
            <a:rect l="l" t="t" r="r" b="b"/>
            <a:pathLst>
              <a:path w="360679" h="334009">
                <a:moveTo>
                  <a:pt x="327214" y="318541"/>
                </a:moveTo>
                <a:lnTo>
                  <a:pt x="235597" y="318541"/>
                </a:lnTo>
                <a:lnTo>
                  <a:pt x="241020" y="323126"/>
                </a:lnTo>
                <a:lnTo>
                  <a:pt x="245999" y="326059"/>
                </a:lnTo>
                <a:lnTo>
                  <a:pt x="253890" y="330001"/>
                </a:lnTo>
                <a:lnTo>
                  <a:pt x="262018" y="332668"/>
                </a:lnTo>
                <a:lnTo>
                  <a:pt x="270496" y="333866"/>
                </a:lnTo>
                <a:lnTo>
                  <a:pt x="279438" y="333400"/>
                </a:lnTo>
                <a:lnTo>
                  <a:pt x="285928" y="332762"/>
                </a:lnTo>
                <a:lnTo>
                  <a:pt x="299019" y="332310"/>
                </a:lnTo>
                <a:lnTo>
                  <a:pt x="305523" y="331787"/>
                </a:lnTo>
                <a:lnTo>
                  <a:pt x="309638" y="331304"/>
                </a:lnTo>
                <a:lnTo>
                  <a:pt x="314274" y="329539"/>
                </a:lnTo>
                <a:lnTo>
                  <a:pt x="317246" y="326796"/>
                </a:lnTo>
                <a:lnTo>
                  <a:pt x="323024" y="321766"/>
                </a:lnTo>
                <a:lnTo>
                  <a:pt x="327214" y="318541"/>
                </a:lnTo>
                <a:close/>
              </a:path>
              <a:path w="360679" h="334009">
                <a:moveTo>
                  <a:pt x="359507" y="267119"/>
                </a:moveTo>
                <a:lnTo>
                  <a:pt x="95135" y="267119"/>
                </a:lnTo>
                <a:lnTo>
                  <a:pt x="96494" y="269227"/>
                </a:lnTo>
                <a:lnTo>
                  <a:pt x="94856" y="277202"/>
                </a:lnTo>
                <a:lnTo>
                  <a:pt x="92786" y="281787"/>
                </a:lnTo>
                <a:lnTo>
                  <a:pt x="95084" y="291566"/>
                </a:lnTo>
                <a:lnTo>
                  <a:pt x="100558" y="295287"/>
                </a:lnTo>
                <a:lnTo>
                  <a:pt x="106273" y="296684"/>
                </a:lnTo>
                <a:lnTo>
                  <a:pt x="127527" y="302302"/>
                </a:lnTo>
                <a:lnTo>
                  <a:pt x="138206" y="304476"/>
                </a:lnTo>
                <a:lnTo>
                  <a:pt x="148894" y="305396"/>
                </a:lnTo>
                <a:lnTo>
                  <a:pt x="169524" y="307691"/>
                </a:lnTo>
                <a:lnTo>
                  <a:pt x="189672" y="312523"/>
                </a:lnTo>
                <a:lnTo>
                  <a:pt x="209847" y="317128"/>
                </a:lnTo>
                <a:lnTo>
                  <a:pt x="230555" y="318744"/>
                </a:lnTo>
                <a:lnTo>
                  <a:pt x="235597" y="318541"/>
                </a:lnTo>
                <a:lnTo>
                  <a:pt x="327214" y="318541"/>
                </a:lnTo>
                <a:lnTo>
                  <a:pt x="329052" y="317128"/>
                </a:lnTo>
                <a:lnTo>
                  <a:pt x="335394" y="313005"/>
                </a:lnTo>
                <a:lnTo>
                  <a:pt x="342201" y="309460"/>
                </a:lnTo>
                <a:lnTo>
                  <a:pt x="348297" y="306628"/>
                </a:lnTo>
                <a:lnTo>
                  <a:pt x="349923" y="300951"/>
                </a:lnTo>
                <a:lnTo>
                  <a:pt x="349084" y="294830"/>
                </a:lnTo>
                <a:lnTo>
                  <a:pt x="348246" y="288518"/>
                </a:lnTo>
                <a:lnTo>
                  <a:pt x="350977" y="284226"/>
                </a:lnTo>
                <a:lnTo>
                  <a:pt x="354114" y="279044"/>
                </a:lnTo>
                <a:lnTo>
                  <a:pt x="359507" y="267119"/>
                </a:lnTo>
                <a:close/>
              </a:path>
              <a:path w="360679" h="334009">
                <a:moveTo>
                  <a:pt x="26300" y="0"/>
                </a:moveTo>
                <a:lnTo>
                  <a:pt x="18339" y="2301"/>
                </a:lnTo>
                <a:lnTo>
                  <a:pt x="10744" y="6959"/>
                </a:lnTo>
                <a:lnTo>
                  <a:pt x="4749" y="11658"/>
                </a:lnTo>
                <a:lnTo>
                  <a:pt x="0" y="19240"/>
                </a:lnTo>
                <a:lnTo>
                  <a:pt x="2273" y="26022"/>
                </a:lnTo>
                <a:lnTo>
                  <a:pt x="6049" y="38530"/>
                </a:lnTo>
                <a:lnTo>
                  <a:pt x="8991" y="51146"/>
                </a:lnTo>
                <a:lnTo>
                  <a:pt x="11152" y="63909"/>
                </a:lnTo>
                <a:lnTo>
                  <a:pt x="12585" y="76860"/>
                </a:lnTo>
                <a:lnTo>
                  <a:pt x="12776" y="79171"/>
                </a:lnTo>
                <a:lnTo>
                  <a:pt x="15582" y="82194"/>
                </a:lnTo>
                <a:lnTo>
                  <a:pt x="17907" y="83121"/>
                </a:lnTo>
                <a:lnTo>
                  <a:pt x="26929" y="86834"/>
                </a:lnTo>
                <a:lnTo>
                  <a:pt x="65659" y="101879"/>
                </a:lnTo>
                <a:lnTo>
                  <a:pt x="66408" y="102997"/>
                </a:lnTo>
                <a:lnTo>
                  <a:pt x="66225" y="113080"/>
                </a:lnTo>
                <a:lnTo>
                  <a:pt x="65979" y="123050"/>
                </a:lnTo>
                <a:lnTo>
                  <a:pt x="65939" y="133705"/>
                </a:lnTo>
                <a:lnTo>
                  <a:pt x="48591" y="168886"/>
                </a:lnTo>
                <a:lnTo>
                  <a:pt x="44169" y="173672"/>
                </a:lnTo>
                <a:lnTo>
                  <a:pt x="24852" y="212390"/>
                </a:lnTo>
                <a:lnTo>
                  <a:pt x="23394" y="226517"/>
                </a:lnTo>
                <a:lnTo>
                  <a:pt x="23406" y="234086"/>
                </a:lnTo>
                <a:lnTo>
                  <a:pt x="23533" y="242544"/>
                </a:lnTo>
                <a:lnTo>
                  <a:pt x="26839" y="250564"/>
                </a:lnTo>
                <a:lnTo>
                  <a:pt x="33842" y="255417"/>
                </a:lnTo>
                <a:lnTo>
                  <a:pt x="41906" y="259502"/>
                </a:lnTo>
                <a:lnTo>
                  <a:pt x="48399" y="265214"/>
                </a:lnTo>
                <a:lnTo>
                  <a:pt x="66995" y="275607"/>
                </a:lnTo>
                <a:lnTo>
                  <a:pt x="75207" y="274859"/>
                </a:lnTo>
                <a:lnTo>
                  <a:pt x="83680" y="271424"/>
                </a:lnTo>
                <a:lnTo>
                  <a:pt x="86207" y="270052"/>
                </a:lnTo>
                <a:lnTo>
                  <a:pt x="88811" y="268452"/>
                </a:lnTo>
                <a:lnTo>
                  <a:pt x="95135" y="267119"/>
                </a:lnTo>
                <a:lnTo>
                  <a:pt x="359507" y="267119"/>
                </a:lnTo>
                <a:lnTo>
                  <a:pt x="359952" y="266133"/>
                </a:lnTo>
                <a:lnTo>
                  <a:pt x="360657" y="254508"/>
                </a:lnTo>
                <a:lnTo>
                  <a:pt x="356185" y="243911"/>
                </a:lnTo>
                <a:lnTo>
                  <a:pt x="346494" y="234086"/>
                </a:lnTo>
                <a:lnTo>
                  <a:pt x="341655" y="230327"/>
                </a:lnTo>
                <a:lnTo>
                  <a:pt x="338429" y="226517"/>
                </a:lnTo>
                <a:lnTo>
                  <a:pt x="335991" y="221030"/>
                </a:lnTo>
                <a:lnTo>
                  <a:pt x="332079" y="212140"/>
                </a:lnTo>
                <a:lnTo>
                  <a:pt x="327420" y="209686"/>
                </a:lnTo>
                <a:lnTo>
                  <a:pt x="191020" y="209686"/>
                </a:lnTo>
                <a:lnTo>
                  <a:pt x="183800" y="207252"/>
                </a:lnTo>
                <a:lnTo>
                  <a:pt x="177634" y="199618"/>
                </a:lnTo>
                <a:lnTo>
                  <a:pt x="174929" y="194297"/>
                </a:lnTo>
                <a:lnTo>
                  <a:pt x="168021" y="194106"/>
                </a:lnTo>
                <a:lnTo>
                  <a:pt x="131510" y="170709"/>
                </a:lnTo>
                <a:lnTo>
                  <a:pt x="124498" y="149377"/>
                </a:lnTo>
                <a:lnTo>
                  <a:pt x="118503" y="146837"/>
                </a:lnTo>
                <a:lnTo>
                  <a:pt x="111264" y="144995"/>
                </a:lnTo>
                <a:lnTo>
                  <a:pt x="106273" y="143675"/>
                </a:lnTo>
                <a:lnTo>
                  <a:pt x="106692" y="142925"/>
                </a:lnTo>
                <a:lnTo>
                  <a:pt x="115544" y="137756"/>
                </a:lnTo>
                <a:lnTo>
                  <a:pt x="119329" y="133705"/>
                </a:lnTo>
                <a:lnTo>
                  <a:pt x="123380" y="130035"/>
                </a:lnTo>
                <a:lnTo>
                  <a:pt x="123190" y="130035"/>
                </a:lnTo>
                <a:lnTo>
                  <a:pt x="121666" y="128955"/>
                </a:lnTo>
                <a:lnTo>
                  <a:pt x="152767" y="128955"/>
                </a:lnTo>
                <a:lnTo>
                  <a:pt x="155536" y="123050"/>
                </a:lnTo>
                <a:lnTo>
                  <a:pt x="152412" y="117805"/>
                </a:lnTo>
                <a:lnTo>
                  <a:pt x="151384" y="114693"/>
                </a:lnTo>
                <a:lnTo>
                  <a:pt x="149237" y="113080"/>
                </a:lnTo>
                <a:lnTo>
                  <a:pt x="143652" y="107615"/>
                </a:lnTo>
                <a:lnTo>
                  <a:pt x="140312" y="101504"/>
                </a:lnTo>
                <a:lnTo>
                  <a:pt x="139054" y="94546"/>
                </a:lnTo>
                <a:lnTo>
                  <a:pt x="139712" y="86537"/>
                </a:lnTo>
                <a:lnTo>
                  <a:pt x="138903" y="80501"/>
                </a:lnTo>
                <a:lnTo>
                  <a:pt x="135183" y="74777"/>
                </a:lnTo>
                <a:lnTo>
                  <a:pt x="129756" y="70339"/>
                </a:lnTo>
                <a:lnTo>
                  <a:pt x="123825" y="68160"/>
                </a:lnTo>
                <a:lnTo>
                  <a:pt x="120578" y="67767"/>
                </a:lnTo>
                <a:lnTo>
                  <a:pt x="109258" y="67767"/>
                </a:lnTo>
                <a:lnTo>
                  <a:pt x="102019" y="66941"/>
                </a:lnTo>
                <a:lnTo>
                  <a:pt x="96139" y="66205"/>
                </a:lnTo>
                <a:lnTo>
                  <a:pt x="90792" y="63614"/>
                </a:lnTo>
                <a:lnTo>
                  <a:pt x="86817" y="51777"/>
                </a:lnTo>
                <a:lnTo>
                  <a:pt x="85559" y="46062"/>
                </a:lnTo>
                <a:lnTo>
                  <a:pt x="82130" y="36525"/>
                </a:lnTo>
                <a:lnTo>
                  <a:pt x="81051" y="31407"/>
                </a:lnTo>
                <a:lnTo>
                  <a:pt x="78016" y="29108"/>
                </a:lnTo>
                <a:lnTo>
                  <a:pt x="69735" y="22042"/>
                </a:lnTo>
                <a:lnTo>
                  <a:pt x="61707" y="14684"/>
                </a:lnTo>
                <a:lnTo>
                  <a:pt x="53211" y="7902"/>
                </a:lnTo>
                <a:lnTo>
                  <a:pt x="43522" y="2565"/>
                </a:lnTo>
                <a:lnTo>
                  <a:pt x="34677" y="80"/>
                </a:lnTo>
                <a:lnTo>
                  <a:pt x="26300" y="0"/>
                </a:lnTo>
                <a:close/>
              </a:path>
              <a:path w="360679" h="334009">
                <a:moveTo>
                  <a:pt x="273532" y="200025"/>
                </a:moveTo>
                <a:lnTo>
                  <a:pt x="268173" y="200609"/>
                </a:lnTo>
                <a:lnTo>
                  <a:pt x="235697" y="203734"/>
                </a:lnTo>
                <a:lnTo>
                  <a:pt x="221613" y="205339"/>
                </a:lnTo>
                <a:lnTo>
                  <a:pt x="207606" y="207352"/>
                </a:lnTo>
                <a:lnTo>
                  <a:pt x="199041" y="209019"/>
                </a:lnTo>
                <a:lnTo>
                  <a:pt x="191020" y="209686"/>
                </a:lnTo>
                <a:lnTo>
                  <a:pt x="327420" y="209686"/>
                </a:lnTo>
                <a:lnTo>
                  <a:pt x="326152" y="209018"/>
                </a:lnTo>
                <a:lnTo>
                  <a:pt x="304986" y="209018"/>
                </a:lnTo>
                <a:lnTo>
                  <a:pt x="295303" y="208541"/>
                </a:lnTo>
                <a:lnTo>
                  <a:pt x="285854" y="206476"/>
                </a:lnTo>
                <a:lnTo>
                  <a:pt x="276707" y="202069"/>
                </a:lnTo>
                <a:lnTo>
                  <a:pt x="273532" y="200025"/>
                </a:lnTo>
                <a:close/>
              </a:path>
              <a:path w="360679" h="334009">
                <a:moveTo>
                  <a:pt x="324485" y="208140"/>
                </a:moveTo>
                <a:lnTo>
                  <a:pt x="314833" y="208661"/>
                </a:lnTo>
                <a:lnTo>
                  <a:pt x="304986" y="209018"/>
                </a:lnTo>
                <a:lnTo>
                  <a:pt x="326152" y="209018"/>
                </a:lnTo>
                <a:lnTo>
                  <a:pt x="324485" y="208140"/>
                </a:lnTo>
                <a:close/>
              </a:path>
              <a:path w="360679" h="334009">
                <a:moveTo>
                  <a:pt x="152767" y="128955"/>
                </a:moveTo>
                <a:lnTo>
                  <a:pt x="121666" y="128955"/>
                </a:lnTo>
                <a:lnTo>
                  <a:pt x="124206" y="129298"/>
                </a:lnTo>
                <a:lnTo>
                  <a:pt x="123926" y="129540"/>
                </a:lnTo>
                <a:lnTo>
                  <a:pt x="123672" y="129844"/>
                </a:lnTo>
                <a:lnTo>
                  <a:pt x="123380" y="130035"/>
                </a:lnTo>
                <a:lnTo>
                  <a:pt x="129787" y="131066"/>
                </a:lnTo>
                <a:lnTo>
                  <a:pt x="136204" y="131999"/>
                </a:lnTo>
                <a:lnTo>
                  <a:pt x="142654" y="132219"/>
                </a:lnTo>
                <a:lnTo>
                  <a:pt x="149161" y="131114"/>
                </a:lnTo>
                <a:lnTo>
                  <a:pt x="152171" y="130225"/>
                </a:lnTo>
                <a:lnTo>
                  <a:pt x="152767" y="128955"/>
                </a:lnTo>
                <a:close/>
              </a:path>
              <a:path w="360679" h="334009">
                <a:moveTo>
                  <a:pt x="116598" y="67284"/>
                </a:moveTo>
                <a:lnTo>
                  <a:pt x="109258" y="67767"/>
                </a:lnTo>
                <a:lnTo>
                  <a:pt x="120578" y="67767"/>
                </a:lnTo>
                <a:lnTo>
                  <a:pt x="116598" y="67284"/>
                </a:lnTo>
                <a:close/>
              </a:path>
            </a:pathLst>
          </a:custGeom>
          <a:solidFill>
            <a:srgbClr val="6BDC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bk object 94"/>
          <p:cNvSpPr/>
          <p:nvPr/>
        </p:nvSpPr>
        <p:spPr>
          <a:xfrm>
            <a:off x="3412597" y="379412"/>
            <a:ext cx="31115" cy="68580"/>
          </a:xfrm>
          <a:custGeom>
            <a:avLst/>
            <a:gdLst/>
            <a:ahLst/>
            <a:cxnLst/>
            <a:rect l="l" t="t" r="r" b="b"/>
            <a:pathLst>
              <a:path w="31114" h="68579">
                <a:moveTo>
                  <a:pt x="22555" y="0"/>
                </a:moveTo>
                <a:lnTo>
                  <a:pt x="1879" y="38785"/>
                </a:lnTo>
                <a:lnTo>
                  <a:pt x="0" y="43865"/>
                </a:lnTo>
                <a:lnTo>
                  <a:pt x="63" y="50228"/>
                </a:lnTo>
                <a:lnTo>
                  <a:pt x="1790" y="59334"/>
                </a:lnTo>
                <a:lnTo>
                  <a:pt x="5346" y="62826"/>
                </a:lnTo>
                <a:lnTo>
                  <a:pt x="8305" y="65633"/>
                </a:lnTo>
                <a:lnTo>
                  <a:pt x="11112" y="68364"/>
                </a:lnTo>
                <a:lnTo>
                  <a:pt x="29370" y="29678"/>
                </a:lnTo>
                <a:lnTo>
                  <a:pt x="30886" y="17233"/>
                </a:lnTo>
                <a:lnTo>
                  <a:pt x="30657" y="14249"/>
                </a:lnTo>
                <a:lnTo>
                  <a:pt x="30835" y="9867"/>
                </a:lnTo>
                <a:lnTo>
                  <a:pt x="29197" y="3505"/>
                </a:lnTo>
                <a:lnTo>
                  <a:pt x="26708" y="533"/>
                </a:lnTo>
                <a:lnTo>
                  <a:pt x="22555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bk object 95"/>
          <p:cNvSpPr/>
          <p:nvPr/>
        </p:nvSpPr>
        <p:spPr>
          <a:xfrm>
            <a:off x="3474827" y="522748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1371" y="0"/>
                </a:moveTo>
                <a:lnTo>
                  <a:pt x="888" y="241"/>
                </a:lnTo>
                <a:lnTo>
                  <a:pt x="0" y="838"/>
                </a:lnTo>
                <a:lnTo>
                  <a:pt x="342" y="723"/>
                </a:lnTo>
                <a:lnTo>
                  <a:pt x="685" y="723"/>
                </a:lnTo>
                <a:lnTo>
                  <a:pt x="1028" y="647"/>
                </a:lnTo>
                <a:lnTo>
                  <a:pt x="1282" y="241"/>
                </a:lnTo>
                <a:lnTo>
                  <a:pt x="1371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bk object 96"/>
          <p:cNvSpPr/>
          <p:nvPr/>
        </p:nvSpPr>
        <p:spPr>
          <a:xfrm>
            <a:off x="3371615" y="776756"/>
            <a:ext cx="53975" cy="21590"/>
          </a:xfrm>
          <a:custGeom>
            <a:avLst/>
            <a:gdLst/>
            <a:ahLst/>
            <a:cxnLst/>
            <a:rect l="l" t="t" r="r" b="b"/>
            <a:pathLst>
              <a:path w="53975" h="21590">
                <a:moveTo>
                  <a:pt x="33669" y="0"/>
                </a:moveTo>
                <a:lnTo>
                  <a:pt x="16624" y="1346"/>
                </a:lnTo>
                <a:lnTo>
                  <a:pt x="6832" y="1993"/>
                </a:lnTo>
                <a:lnTo>
                  <a:pt x="2438" y="8839"/>
                </a:lnTo>
                <a:lnTo>
                  <a:pt x="0" y="17348"/>
                </a:lnTo>
                <a:lnTo>
                  <a:pt x="9130" y="19613"/>
                </a:lnTo>
                <a:lnTo>
                  <a:pt x="18338" y="21056"/>
                </a:lnTo>
                <a:lnTo>
                  <a:pt x="27614" y="21337"/>
                </a:lnTo>
                <a:lnTo>
                  <a:pt x="36944" y="20116"/>
                </a:lnTo>
                <a:lnTo>
                  <a:pt x="42227" y="18897"/>
                </a:lnTo>
                <a:lnTo>
                  <a:pt x="47193" y="15532"/>
                </a:lnTo>
                <a:lnTo>
                  <a:pt x="53416" y="10985"/>
                </a:lnTo>
                <a:lnTo>
                  <a:pt x="53606" y="7264"/>
                </a:lnTo>
                <a:lnTo>
                  <a:pt x="53962" y="3860"/>
                </a:lnTo>
                <a:lnTo>
                  <a:pt x="51955" y="2489"/>
                </a:lnTo>
                <a:lnTo>
                  <a:pt x="50647" y="2044"/>
                </a:lnTo>
                <a:lnTo>
                  <a:pt x="42182" y="213"/>
                </a:lnTo>
                <a:lnTo>
                  <a:pt x="33669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bk object 97"/>
          <p:cNvSpPr/>
          <p:nvPr/>
        </p:nvSpPr>
        <p:spPr>
          <a:xfrm>
            <a:off x="3397748" y="874547"/>
            <a:ext cx="11430" cy="13970"/>
          </a:xfrm>
          <a:custGeom>
            <a:avLst/>
            <a:gdLst/>
            <a:ahLst/>
            <a:cxnLst/>
            <a:rect l="l" t="t" r="r" b="b"/>
            <a:pathLst>
              <a:path w="11429" h="13969">
                <a:moveTo>
                  <a:pt x="6146" y="0"/>
                </a:moveTo>
                <a:lnTo>
                  <a:pt x="4165" y="1320"/>
                </a:lnTo>
                <a:lnTo>
                  <a:pt x="888" y="2336"/>
                </a:lnTo>
                <a:lnTo>
                  <a:pt x="0" y="6235"/>
                </a:lnTo>
                <a:lnTo>
                  <a:pt x="1092" y="9664"/>
                </a:lnTo>
                <a:lnTo>
                  <a:pt x="5245" y="13741"/>
                </a:lnTo>
                <a:lnTo>
                  <a:pt x="11201" y="9537"/>
                </a:lnTo>
                <a:lnTo>
                  <a:pt x="10591" y="5384"/>
                </a:lnTo>
                <a:lnTo>
                  <a:pt x="10325" y="3403"/>
                </a:lnTo>
                <a:lnTo>
                  <a:pt x="7696" y="1752"/>
                </a:lnTo>
                <a:lnTo>
                  <a:pt x="6146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bk object 98"/>
          <p:cNvSpPr/>
          <p:nvPr/>
        </p:nvSpPr>
        <p:spPr>
          <a:xfrm>
            <a:off x="3444361" y="7359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739" y="0"/>
                </a:moveTo>
                <a:lnTo>
                  <a:pt x="0" y="2539"/>
                </a:lnTo>
                <a:lnTo>
                  <a:pt x="2794" y="2882"/>
                </a:lnTo>
                <a:lnTo>
                  <a:pt x="1739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bk object 99"/>
          <p:cNvSpPr/>
          <p:nvPr/>
        </p:nvSpPr>
        <p:spPr>
          <a:xfrm>
            <a:off x="3297071" y="612444"/>
            <a:ext cx="33020" cy="33020"/>
          </a:xfrm>
          <a:custGeom>
            <a:avLst/>
            <a:gdLst/>
            <a:ahLst/>
            <a:cxnLst/>
            <a:rect l="l" t="t" r="r" b="b"/>
            <a:pathLst>
              <a:path w="33020" h="33020">
                <a:moveTo>
                  <a:pt x="25031" y="0"/>
                </a:moveTo>
                <a:lnTo>
                  <a:pt x="0" y="23596"/>
                </a:lnTo>
                <a:lnTo>
                  <a:pt x="5880" y="31064"/>
                </a:lnTo>
                <a:lnTo>
                  <a:pt x="17995" y="32778"/>
                </a:lnTo>
                <a:lnTo>
                  <a:pt x="25641" y="29946"/>
                </a:lnTo>
                <a:lnTo>
                  <a:pt x="32308" y="17589"/>
                </a:lnTo>
                <a:lnTo>
                  <a:pt x="32575" y="10921"/>
                </a:lnTo>
                <a:lnTo>
                  <a:pt x="28600" y="4241"/>
                </a:lnTo>
                <a:lnTo>
                  <a:pt x="26936" y="1409"/>
                </a:lnTo>
                <a:lnTo>
                  <a:pt x="25031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bk object 100"/>
          <p:cNvSpPr/>
          <p:nvPr/>
        </p:nvSpPr>
        <p:spPr>
          <a:xfrm>
            <a:off x="3218472" y="228903"/>
            <a:ext cx="182951" cy="147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bk object 101"/>
          <p:cNvSpPr/>
          <p:nvPr/>
        </p:nvSpPr>
        <p:spPr>
          <a:xfrm>
            <a:off x="3227522" y="780995"/>
            <a:ext cx="203835" cy="248285"/>
          </a:xfrm>
          <a:custGeom>
            <a:avLst/>
            <a:gdLst/>
            <a:ahLst/>
            <a:cxnLst/>
            <a:rect l="l" t="t" r="r" b="b"/>
            <a:pathLst>
              <a:path w="203835" h="248284">
                <a:moveTo>
                  <a:pt x="37731" y="65874"/>
                </a:moveTo>
                <a:lnTo>
                  <a:pt x="2705" y="92532"/>
                </a:lnTo>
                <a:lnTo>
                  <a:pt x="0" y="131762"/>
                </a:lnTo>
                <a:lnTo>
                  <a:pt x="2247" y="135674"/>
                </a:lnTo>
                <a:lnTo>
                  <a:pt x="6794" y="137464"/>
                </a:lnTo>
                <a:lnTo>
                  <a:pt x="13731" y="141354"/>
                </a:lnTo>
                <a:lnTo>
                  <a:pt x="34866" y="186821"/>
                </a:lnTo>
                <a:lnTo>
                  <a:pt x="39090" y="214858"/>
                </a:lnTo>
                <a:lnTo>
                  <a:pt x="39862" y="222317"/>
                </a:lnTo>
                <a:lnTo>
                  <a:pt x="62712" y="247700"/>
                </a:lnTo>
                <a:lnTo>
                  <a:pt x="67055" y="243979"/>
                </a:lnTo>
                <a:lnTo>
                  <a:pt x="71881" y="239522"/>
                </a:lnTo>
                <a:lnTo>
                  <a:pt x="76596" y="234916"/>
                </a:lnTo>
                <a:lnTo>
                  <a:pt x="81450" y="230565"/>
                </a:lnTo>
                <a:lnTo>
                  <a:pt x="86690" y="226872"/>
                </a:lnTo>
                <a:lnTo>
                  <a:pt x="92465" y="224240"/>
                </a:lnTo>
                <a:lnTo>
                  <a:pt x="98648" y="222300"/>
                </a:lnTo>
                <a:lnTo>
                  <a:pt x="104958" y="220532"/>
                </a:lnTo>
                <a:lnTo>
                  <a:pt x="111112" y="218414"/>
                </a:lnTo>
                <a:lnTo>
                  <a:pt x="142735" y="197065"/>
                </a:lnTo>
                <a:lnTo>
                  <a:pt x="146655" y="186751"/>
                </a:lnTo>
                <a:lnTo>
                  <a:pt x="151623" y="177349"/>
                </a:lnTo>
                <a:lnTo>
                  <a:pt x="157760" y="168533"/>
                </a:lnTo>
                <a:lnTo>
                  <a:pt x="165036" y="160261"/>
                </a:lnTo>
                <a:lnTo>
                  <a:pt x="169437" y="154002"/>
                </a:lnTo>
                <a:lnTo>
                  <a:pt x="171710" y="146875"/>
                </a:lnTo>
                <a:lnTo>
                  <a:pt x="172115" y="139233"/>
                </a:lnTo>
                <a:lnTo>
                  <a:pt x="170916" y="131432"/>
                </a:lnTo>
                <a:lnTo>
                  <a:pt x="169214" y="124345"/>
                </a:lnTo>
                <a:lnTo>
                  <a:pt x="166230" y="117640"/>
                </a:lnTo>
                <a:lnTo>
                  <a:pt x="162399" y="104051"/>
                </a:lnTo>
                <a:lnTo>
                  <a:pt x="61594" y="104051"/>
                </a:lnTo>
                <a:lnTo>
                  <a:pt x="59048" y="101190"/>
                </a:lnTo>
                <a:lnTo>
                  <a:pt x="54601" y="95007"/>
                </a:lnTo>
                <a:lnTo>
                  <a:pt x="51190" y="88244"/>
                </a:lnTo>
                <a:lnTo>
                  <a:pt x="48393" y="81183"/>
                </a:lnTo>
                <a:lnTo>
                  <a:pt x="45432" y="73253"/>
                </a:lnTo>
                <a:lnTo>
                  <a:pt x="43396" y="68029"/>
                </a:lnTo>
                <a:lnTo>
                  <a:pt x="37731" y="65874"/>
                </a:lnTo>
                <a:close/>
              </a:path>
              <a:path w="203835" h="248284">
                <a:moveTo>
                  <a:pt x="126936" y="0"/>
                </a:moveTo>
                <a:lnTo>
                  <a:pt x="116116" y="838"/>
                </a:lnTo>
                <a:lnTo>
                  <a:pt x="108940" y="2794"/>
                </a:lnTo>
                <a:lnTo>
                  <a:pt x="102158" y="5181"/>
                </a:lnTo>
                <a:lnTo>
                  <a:pt x="98323" y="6489"/>
                </a:lnTo>
                <a:lnTo>
                  <a:pt x="93408" y="9258"/>
                </a:lnTo>
                <a:lnTo>
                  <a:pt x="92163" y="12573"/>
                </a:lnTo>
                <a:lnTo>
                  <a:pt x="88574" y="19451"/>
                </a:lnTo>
                <a:lnTo>
                  <a:pt x="83810" y="25074"/>
                </a:lnTo>
                <a:lnTo>
                  <a:pt x="78222" y="29894"/>
                </a:lnTo>
                <a:lnTo>
                  <a:pt x="72161" y="34366"/>
                </a:lnTo>
                <a:lnTo>
                  <a:pt x="68376" y="37096"/>
                </a:lnTo>
                <a:lnTo>
                  <a:pt x="68059" y="41948"/>
                </a:lnTo>
                <a:lnTo>
                  <a:pt x="70294" y="50546"/>
                </a:lnTo>
                <a:lnTo>
                  <a:pt x="71285" y="55029"/>
                </a:lnTo>
                <a:lnTo>
                  <a:pt x="73621" y="58597"/>
                </a:lnTo>
                <a:lnTo>
                  <a:pt x="78149" y="69323"/>
                </a:lnTo>
                <a:lnTo>
                  <a:pt x="78349" y="79617"/>
                </a:lnTo>
                <a:lnTo>
                  <a:pt x="75354" y="89628"/>
                </a:lnTo>
                <a:lnTo>
                  <a:pt x="70294" y="99504"/>
                </a:lnTo>
                <a:lnTo>
                  <a:pt x="68135" y="103212"/>
                </a:lnTo>
                <a:lnTo>
                  <a:pt x="61594" y="104051"/>
                </a:lnTo>
                <a:lnTo>
                  <a:pt x="162399" y="104051"/>
                </a:lnTo>
                <a:lnTo>
                  <a:pt x="161683" y="101511"/>
                </a:lnTo>
                <a:lnTo>
                  <a:pt x="155562" y="95796"/>
                </a:lnTo>
                <a:lnTo>
                  <a:pt x="144187" y="89628"/>
                </a:lnTo>
                <a:lnTo>
                  <a:pt x="144233" y="86842"/>
                </a:lnTo>
                <a:lnTo>
                  <a:pt x="154186" y="82665"/>
                </a:lnTo>
                <a:lnTo>
                  <a:pt x="172465" y="75565"/>
                </a:lnTo>
                <a:lnTo>
                  <a:pt x="178257" y="73253"/>
                </a:lnTo>
                <a:lnTo>
                  <a:pt x="182943" y="68922"/>
                </a:lnTo>
                <a:lnTo>
                  <a:pt x="183807" y="53860"/>
                </a:lnTo>
                <a:lnTo>
                  <a:pt x="190474" y="51612"/>
                </a:lnTo>
                <a:lnTo>
                  <a:pt x="201752" y="43992"/>
                </a:lnTo>
                <a:lnTo>
                  <a:pt x="203466" y="37541"/>
                </a:lnTo>
                <a:lnTo>
                  <a:pt x="199694" y="26352"/>
                </a:lnTo>
                <a:lnTo>
                  <a:pt x="194957" y="22390"/>
                </a:lnTo>
                <a:lnTo>
                  <a:pt x="189242" y="21450"/>
                </a:lnTo>
                <a:lnTo>
                  <a:pt x="181712" y="20549"/>
                </a:lnTo>
                <a:lnTo>
                  <a:pt x="166486" y="19514"/>
                </a:lnTo>
                <a:lnTo>
                  <a:pt x="158927" y="18656"/>
                </a:lnTo>
                <a:lnTo>
                  <a:pt x="153822" y="17881"/>
                </a:lnTo>
                <a:lnTo>
                  <a:pt x="148958" y="15303"/>
                </a:lnTo>
                <a:lnTo>
                  <a:pt x="145718" y="13982"/>
                </a:lnTo>
                <a:lnTo>
                  <a:pt x="143789" y="13982"/>
                </a:lnTo>
                <a:lnTo>
                  <a:pt x="140766" y="10807"/>
                </a:lnTo>
                <a:lnTo>
                  <a:pt x="138175" y="7137"/>
                </a:lnTo>
                <a:lnTo>
                  <a:pt x="134645" y="4737"/>
                </a:lnTo>
                <a:lnTo>
                  <a:pt x="131343" y="2451"/>
                </a:lnTo>
                <a:lnTo>
                  <a:pt x="126936" y="0"/>
                </a:lnTo>
                <a:close/>
              </a:path>
              <a:path w="203835" h="248284">
                <a:moveTo>
                  <a:pt x="142811" y="12814"/>
                </a:moveTo>
                <a:lnTo>
                  <a:pt x="143789" y="13982"/>
                </a:lnTo>
                <a:lnTo>
                  <a:pt x="145718" y="13982"/>
                </a:lnTo>
                <a:lnTo>
                  <a:pt x="144005" y="13284"/>
                </a:lnTo>
                <a:lnTo>
                  <a:pt x="144094" y="13106"/>
                </a:lnTo>
                <a:lnTo>
                  <a:pt x="142811" y="12814"/>
                </a:lnTo>
                <a:close/>
              </a:path>
            </a:pathLst>
          </a:custGeom>
          <a:solidFill>
            <a:srgbClr val="6BDC8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bk object 102"/>
          <p:cNvSpPr/>
          <p:nvPr/>
        </p:nvSpPr>
        <p:spPr>
          <a:xfrm>
            <a:off x="3537517" y="661636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2171" y="0"/>
                </a:moveTo>
                <a:lnTo>
                  <a:pt x="1422" y="190"/>
                </a:lnTo>
                <a:lnTo>
                  <a:pt x="723" y="444"/>
                </a:lnTo>
                <a:lnTo>
                  <a:pt x="0" y="596"/>
                </a:lnTo>
                <a:lnTo>
                  <a:pt x="317" y="939"/>
                </a:lnTo>
                <a:lnTo>
                  <a:pt x="711" y="1041"/>
                </a:lnTo>
                <a:lnTo>
                  <a:pt x="1054" y="1384"/>
                </a:lnTo>
                <a:lnTo>
                  <a:pt x="1295" y="1384"/>
                </a:lnTo>
                <a:lnTo>
                  <a:pt x="1562" y="888"/>
                </a:lnTo>
                <a:lnTo>
                  <a:pt x="1955" y="444"/>
                </a:lnTo>
                <a:lnTo>
                  <a:pt x="2171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bk object 103"/>
          <p:cNvSpPr/>
          <p:nvPr/>
        </p:nvSpPr>
        <p:spPr>
          <a:xfrm>
            <a:off x="3502476" y="662133"/>
            <a:ext cx="82550" cy="95250"/>
          </a:xfrm>
          <a:custGeom>
            <a:avLst/>
            <a:gdLst/>
            <a:ahLst/>
            <a:cxnLst/>
            <a:rect l="l" t="t" r="r" b="b"/>
            <a:pathLst>
              <a:path w="82550" h="95250">
                <a:moveTo>
                  <a:pt x="64015" y="0"/>
                </a:moveTo>
                <a:lnTo>
                  <a:pt x="56256" y="50"/>
                </a:lnTo>
                <a:lnTo>
                  <a:pt x="44788" y="342"/>
                </a:lnTo>
                <a:lnTo>
                  <a:pt x="40559" y="647"/>
                </a:lnTo>
                <a:lnTo>
                  <a:pt x="36329" y="888"/>
                </a:lnTo>
                <a:lnTo>
                  <a:pt x="29836" y="10400"/>
                </a:lnTo>
                <a:lnTo>
                  <a:pt x="22293" y="18970"/>
                </a:lnTo>
                <a:lnTo>
                  <a:pt x="14145" y="27002"/>
                </a:lnTo>
                <a:lnTo>
                  <a:pt x="5837" y="34899"/>
                </a:lnTo>
                <a:lnTo>
                  <a:pt x="1489" y="41145"/>
                </a:lnTo>
                <a:lnTo>
                  <a:pt x="0" y="48302"/>
                </a:lnTo>
                <a:lnTo>
                  <a:pt x="1442" y="55514"/>
                </a:lnTo>
                <a:lnTo>
                  <a:pt x="5888" y="61925"/>
                </a:lnTo>
                <a:lnTo>
                  <a:pt x="13804" y="69171"/>
                </a:lnTo>
                <a:lnTo>
                  <a:pt x="21920" y="76212"/>
                </a:lnTo>
                <a:lnTo>
                  <a:pt x="30157" y="83120"/>
                </a:lnTo>
                <a:lnTo>
                  <a:pt x="38438" y="89966"/>
                </a:lnTo>
                <a:lnTo>
                  <a:pt x="40533" y="91744"/>
                </a:lnTo>
                <a:lnTo>
                  <a:pt x="43683" y="92227"/>
                </a:lnTo>
                <a:lnTo>
                  <a:pt x="46350" y="93357"/>
                </a:lnTo>
                <a:lnTo>
                  <a:pt x="52813" y="94772"/>
                </a:lnTo>
                <a:lnTo>
                  <a:pt x="77217" y="61204"/>
                </a:lnTo>
                <a:lnTo>
                  <a:pt x="82520" y="34899"/>
                </a:lnTo>
                <a:lnTo>
                  <a:pt x="81924" y="27243"/>
                </a:lnTo>
                <a:lnTo>
                  <a:pt x="79413" y="19134"/>
                </a:lnTo>
                <a:lnTo>
                  <a:pt x="75213" y="11760"/>
                </a:lnTo>
                <a:lnTo>
                  <a:pt x="69464" y="5181"/>
                </a:lnTo>
                <a:lnTo>
                  <a:pt x="64015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bk object 104"/>
          <p:cNvSpPr/>
          <p:nvPr/>
        </p:nvSpPr>
        <p:spPr>
          <a:xfrm>
            <a:off x="3510320" y="521183"/>
            <a:ext cx="3810" cy="2540"/>
          </a:xfrm>
          <a:custGeom>
            <a:avLst/>
            <a:gdLst/>
            <a:ahLst/>
            <a:cxnLst/>
            <a:rect l="l" t="t" r="r" b="b"/>
            <a:pathLst>
              <a:path w="3810" h="2540">
                <a:moveTo>
                  <a:pt x="3365" y="0"/>
                </a:moveTo>
                <a:lnTo>
                  <a:pt x="0" y="977"/>
                </a:lnTo>
                <a:lnTo>
                  <a:pt x="292" y="1371"/>
                </a:lnTo>
                <a:lnTo>
                  <a:pt x="622" y="1663"/>
                </a:lnTo>
                <a:lnTo>
                  <a:pt x="927" y="2057"/>
                </a:lnTo>
                <a:lnTo>
                  <a:pt x="1054" y="2095"/>
                </a:lnTo>
                <a:lnTo>
                  <a:pt x="3365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bk object 105"/>
          <p:cNvSpPr/>
          <p:nvPr/>
        </p:nvSpPr>
        <p:spPr>
          <a:xfrm>
            <a:off x="3368244" y="490093"/>
            <a:ext cx="186055" cy="203200"/>
          </a:xfrm>
          <a:custGeom>
            <a:avLst/>
            <a:gdLst/>
            <a:ahLst/>
            <a:cxnLst/>
            <a:rect l="l" t="t" r="r" b="b"/>
            <a:pathLst>
              <a:path w="186054" h="203200">
                <a:moveTo>
                  <a:pt x="21748" y="0"/>
                </a:moveTo>
                <a:lnTo>
                  <a:pt x="19411" y="4495"/>
                </a:lnTo>
                <a:lnTo>
                  <a:pt x="16795" y="9588"/>
                </a:lnTo>
                <a:lnTo>
                  <a:pt x="13874" y="14719"/>
                </a:lnTo>
                <a:lnTo>
                  <a:pt x="12452" y="20243"/>
                </a:lnTo>
                <a:lnTo>
                  <a:pt x="9339" y="34910"/>
                </a:lnTo>
                <a:lnTo>
                  <a:pt x="6874" y="41934"/>
                </a:lnTo>
                <a:lnTo>
                  <a:pt x="2597" y="48386"/>
                </a:lnTo>
                <a:lnTo>
                  <a:pt x="869" y="50304"/>
                </a:lnTo>
                <a:lnTo>
                  <a:pt x="124" y="53174"/>
                </a:lnTo>
                <a:lnTo>
                  <a:pt x="0" y="54305"/>
                </a:lnTo>
                <a:lnTo>
                  <a:pt x="285" y="56464"/>
                </a:lnTo>
                <a:lnTo>
                  <a:pt x="4215" y="77117"/>
                </a:lnTo>
                <a:lnTo>
                  <a:pt x="4319" y="79027"/>
                </a:lnTo>
                <a:lnTo>
                  <a:pt x="4646" y="86613"/>
                </a:lnTo>
                <a:lnTo>
                  <a:pt x="4651" y="87934"/>
                </a:lnTo>
                <a:lnTo>
                  <a:pt x="2114" y="98437"/>
                </a:lnTo>
                <a:lnTo>
                  <a:pt x="1758" y="99237"/>
                </a:lnTo>
                <a:lnTo>
                  <a:pt x="5899" y="101853"/>
                </a:lnTo>
                <a:lnTo>
                  <a:pt x="9912" y="105575"/>
                </a:lnTo>
                <a:lnTo>
                  <a:pt x="13773" y="107924"/>
                </a:lnTo>
                <a:lnTo>
                  <a:pt x="13481" y="109397"/>
                </a:lnTo>
                <a:lnTo>
                  <a:pt x="69729" y="132397"/>
                </a:lnTo>
                <a:lnTo>
                  <a:pt x="70821" y="132562"/>
                </a:lnTo>
                <a:lnTo>
                  <a:pt x="72713" y="134264"/>
                </a:lnTo>
                <a:lnTo>
                  <a:pt x="71507" y="136994"/>
                </a:lnTo>
                <a:lnTo>
                  <a:pt x="70618" y="140588"/>
                </a:lnTo>
                <a:lnTo>
                  <a:pt x="68548" y="141592"/>
                </a:lnTo>
                <a:lnTo>
                  <a:pt x="63404" y="143979"/>
                </a:lnTo>
                <a:lnTo>
                  <a:pt x="57689" y="145262"/>
                </a:lnTo>
                <a:lnTo>
                  <a:pt x="44507" y="149466"/>
                </a:lnTo>
                <a:lnTo>
                  <a:pt x="40468" y="155130"/>
                </a:lnTo>
                <a:lnTo>
                  <a:pt x="38004" y="168427"/>
                </a:lnTo>
                <a:lnTo>
                  <a:pt x="36556" y="185331"/>
                </a:lnTo>
                <a:lnTo>
                  <a:pt x="40811" y="191833"/>
                </a:lnTo>
                <a:lnTo>
                  <a:pt x="79559" y="202641"/>
                </a:lnTo>
                <a:lnTo>
                  <a:pt x="88087" y="202924"/>
                </a:lnTo>
                <a:lnTo>
                  <a:pt x="96331" y="200298"/>
                </a:lnTo>
                <a:lnTo>
                  <a:pt x="103453" y="195261"/>
                </a:lnTo>
                <a:lnTo>
                  <a:pt x="108616" y="188315"/>
                </a:lnTo>
                <a:lnTo>
                  <a:pt x="109899" y="185775"/>
                </a:lnTo>
                <a:lnTo>
                  <a:pt x="110369" y="182841"/>
                </a:lnTo>
                <a:lnTo>
                  <a:pt x="111296" y="180111"/>
                </a:lnTo>
                <a:lnTo>
                  <a:pt x="114885" y="173105"/>
                </a:lnTo>
                <a:lnTo>
                  <a:pt x="120000" y="168309"/>
                </a:lnTo>
                <a:lnTo>
                  <a:pt x="126417" y="165395"/>
                </a:lnTo>
                <a:lnTo>
                  <a:pt x="133915" y="164033"/>
                </a:lnTo>
                <a:lnTo>
                  <a:pt x="136256" y="157412"/>
                </a:lnTo>
                <a:lnTo>
                  <a:pt x="157362" y="119948"/>
                </a:lnTo>
                <a:lnTo>
                  <a:pt x="162883" y="112953"/>
                </a:lnTo>
                <a:lnTo>
                  <a:pt x="164115" y="112026"/>
                </a:lnTo>
                <a:lnTo>
                  <a:pt x="164788" y="110858"/>
                </a:lnTo>
                <a:lnTo>
                  <a:pt x="173120" y="95262"/>
                </a:lnTo>
                <a:lnTo>
                  <a:pt x="46183" y="95262"/>
                </a:lnTo>
                <a:lnTo>
                  <a:pt x="47644" y="94043"/>
                </a:lnTo>
                <a:lnTo>
                  <a:pt x="47872" y="93548"/>
                </a:lnTo>
                <a:lnTo>
                  <a:pt x="44637" y="88342"/>
                </a:lnTo>
                <a:lnTo>
                  <a:pt x="42335" y="82927"/>
                </a:lnTo>
                <a:lnTo>
                  <a:pt x="41671" y="77117"/>
                </a:lnTo>
                <a:lnTo>
                  <a:pt x="43351" y="70726"/>
                </a:lnTo>
                <a:lnTo>
                  <a:pt x="45104" y="66865"/>
                </a:lnTo>
                <a:lnTo>
                  <a:pt x="47783" y="61645"/>
                </a:lnTo>
                <a:lnTo>
                  <a:pt x="46501" y="58458"/>
                </a:lnTo>
                <a:lnTo>
                  <a:pt x="43791" y="50184"/>
                </a:lnTo>
                <a:lnTo>
                  <a:pt x="42316" y="41934"/>
                </a:lnTo>
                <a:lnTo>
                  <a:pt x="41861" y="34910"/>
                </a:lnTo>
                <a:lnTo>
                  <a:pt x="41941" y="24790"/>
                </a:lnTo>
                <a:lnTo>
                  <a:pt x="42068" y="21996"/>
                </a:lnTo>
                <a:lnTo>
                  <a:pt x="41243" y="18922"/>
                </a:lnTo>
                <a:lnTo>
                  <a:pt x="38563" y="12331"/>
                </a:lnTo>
                <a:lnTo>
                  <a:pt x="36442" y="8508"/>
                </a:lnTo>
                <a:lnTo>
                  <a:pt x="34347" y="4787"/>
                </a:lnTo>
                <a:lnTo>
                  <a:pt x="31832" y="241"/>
                </a:lnTo>
                <a:lnTo>
                  <a:pt x="21748" y="0"/>
                </a:lnTo>
                <a:close/>
              </a:path>
              <a:path w="186054" h="203200">
                <a:moveTo>
                  <a:pt x="74961" y="51676"/>
                </a:moveTo>
                <a:lnTo>
                  <a:pt x="72485" y="51714"/>
                </a:lnTo>
                <a:lnTo>
                  <a:pt x="69970" y="51714"/>
                </a:lnTo>
                <a:lnTo>
                  <a:pt x="66224" y="53174"/>
                </a:lnTo>
                <a:lnTo>
                  <a:pt x="60781" y="64673"/>
                </a:lnTo>
                <a:lnTo>
                  <a:pt x="56422" y="74272"/>
                </a:lnTo>
                <a:lnTo>
                  <a:pt x="47872" y="93548"/>
                </a:lnTo>
                <a:lnTo>
                  <a:pt x="48194" y="94043"/>
                </a:lnTo>
                <a:lnTo>
                  <a:pt x="48380" y="94386"/>
                </a:lnTo>
                <a:lnTo>
                  <a:pt x="48647" y="94767"/>
                </a:lnTo>
                <a:lnTo>
                  <a:pt x="46183" y="95262"/>
                </a:lnTo>
                <a:lnTo>
                  <a:pt x="173120" y="95262"/>
                </a:lnTo>
                <a:lnTo>
                  <a:pt x="174904" y="91922"/>
                </a:lnTo>
                <a:lnTo>
                  <a:pt x="95129" y="91922"/>
                </a:lnTo>
                <a:lnTo>
                  <a:pt x="93694" y="90322"/>
                </a:lnTo>
                <a:lnTo>
                  <a:pt x="78911" y="53098"/>
                </a:lnTo>
                <a:lnTo>
                  <a:pt x="74961" y="51676"/>
                </a:lnTo>
                <a:close/>
              </a:path>
              <a:path w="186054" h="203200">
                <a:moveTo>
                  <a:pt x="125290" y="30903"/>
                </a:moveTo>
                <a:lnTo>
                  <a:pt x="116422" y="31486"/>
                </a:lnTo>
                <a:lnTo>
                  <a:pt x="107613" y="33299"/>
                </a:lnTo>
                <a:lnTo>
                  <a:pt x="101463" y="42544"/>
                </a:lnTo>
                <a:lnTo>
                  <a:pt x="98317" y="47320"/>
                </a:lnTo>
                <a:lnTo>
                  <a:pt x="98397" y="51676"/>
                </a:lnTo>
                <a:lnTo>
                  <a:pt x="98500" y="87755"/>
                </a:lnTo>
                <a:lnTo>
                  <a:pt x="98377" y="88342"/>
                </a:lnTo>
                <a:lnTo>
                  <a:pt x="97974" y="89738"/>
                </a:lnTo>
                <a:lnTo>
                  <a:pt x="95129" y="91922"/>
                </a:lnTo>
                <a:lnTo>
                  <a:pt x="174904" y="91922"/>
                </a:lnTo>
                <a:lnTo>
                  <a:pt x="179780" y="82611"/>
                </a:lnTo>
                <a:lnTo>
                  <a:pt x="185693" y="70929"/>
                </a:lnTo>
                <a:lnTo>
                  <a:pt x="185337" y="67398"/>
                </a:lnTo>
                <a:lnTo>
                  <a:pt x="174476" y="44514"/>
                </a:lnTo>
                <a:lnTo>
                  <a:pt x="159506" y="44514"/>
                </a:lnTo>
                <a:lnTo>
                  <a:pt x="153154" y="42492"/>
                </a:lnTo>
                <a:lnTo>
                  <a:pt x="147789" y="38449"/>
                </a:lnTo>
                <a:lnTo>
                  <a:pt x="142995" y="33146"/>
                </a:lnTo>
                <a:lnTo>
                  <a:pt x="134046" y="31480"/>
                </a:lnTo>
                <a:lnTo>
                  <a:pt x="125290" y="30903"/>
                </a:lnTo>
                <a:close/>
              </a:path>
              <a:path w="186054" h="203200">
                <a:moveTo>
                  <a:pt x="171583" y="42544"/>
                </a:moveTo>
                <a:lnTo>
                  <a:pt x="167265" y="43751"/>
                </a:lnTo>
                <a:lnTo>
                  <a:pt x="159506" y="44514"/>
                </a:lnTo>
                <a:lnTo>
                  <a:pt x="174476" y="44514"/>
                </a:lnTo>
                <a:lnTo>
                  <a:pt x="171583" y="42544"/>
                </a:lnTo>
                <a:close/>
              </a:path>
            </a:pathLst>
          </a:custGeom>
          <a:solidFill>
            <a:srgbClr val="6BDC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bk object 106"/>
          <p:cNvSpPr/>
          <p:nvPr/>
        </p:nvSpPr>
        <p:spPr>
          <a:xfrm>
            <a:off x="3505074" y="748393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1714" y="0"/>
                </a:moveTo>
                <a:lnTo>
                  <a:pt x="0" y="2590"/>
                </a:lnTo>
                <a:lnTo>
                  <a:pt x="457" y="4013"/>
                </a:lnTo>
                <a:lnTo>
                  <a:pt x="3035" y="3708"/>
                </a:lnTo>
                <a:lnTo>
                  <a:pt x="3416" y="3708"/>
                </a:lnTo>
                <a:lnTo>
                  <a:pt x="3898" y="1904"/>
                </a:lnTo>
                <a:lnTo>
                  <a:pt x="3873" y="634"/>
                </a:lnTo>
                <a:lnTo>
                  <a:pt x="2476" y="342"/>
                </a:lnTo>
                <a:lnTo>
                  <a:pt x="1714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bk object 107"/>
          <p:cNvSpPr/>
          <p:nvPr/>
        </p:nvSpPr>
        <p:spPr>
          <a:xfrm>
            <a:off x="3503283" y="654260"/>
            <a:ext cx="34290" cy="14604"/>
          </a:xfrm>
          <a:custGeom>
            <a:avLst/>
            <a:gdLst/>
            <a:ahLst/>
            <a:cxnLst/>
            <a:rect l="l" t="t" r="r" b="b"/>
            <a:pathLst>
              <a:path w="34289" h="14604">
                <a:moveTo>
                  <a:pt x="9119" y="0"/>
                </a:moveTo>
                <a:lnTo>
                  <a:pt x="0" y="829"/>
                </a:lnTo>
                <a:lnTo>
                  <a:pt x="4107" y="10315"/>
                </a:lnTo>
                <a:lnTo>
                  <a:pt x="8142" y="14490"/>
                </a:lnTo>
                <a:lnTo>
                  <a:pt x="14303" y="14304"/>
                </a:lnTo>
                <a:lnTo>
                  <a:pt x="24790" y="10710"/>
                </a:lnTo>
                <a:lnTo>
                  <a:pt x="27851" y="9579"/>
                </a:lnTo>
                <a:lnTo>
                  <a:pt x="31051" y="8856"/>
                </a:lnTo>
                <a:lnTo>
                  <a:pt x="34239" y="7967"/>
                </a:lnTo>
                <a:lnTo>
                  <a:pt x="26412" y="2703"/>
                </a:lnTo>
                <a:lnTo>
                  <a:pt x="17981" y="335"/>
                </a:lnTo>
                <a:lnTo>
                  <a:pt x="9119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bk object 108"/>
          <p:cNvSpPr/>
          <p:nvPr/>
        </p:nvSpPr>
        <p:spPr>
          <a:xfrm>
            <a:off x="3501735" y="653977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1130" y="0"/>
                </a:moveTo>
                <a:lnTo>
                  <a:pt x="419" y="152"/>
                </a:lnTo>
                <a:lnTo>
                  <a:pt x="266" y="469"/>
                </a:lnTo>
                <a:lnTo>
                  <a:pt x="152" y="876"/>
                </a:lnTo>
                <a:lnTo>
                  <a:pt x="0" y="1257"/>
                </a:lnTo>
                <a:lnTo>
                  <a:pt x="1549" y="1117"/>
                </a:lnTo>
                <a:lnTo>
                  <a:pt x="1130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bk object 109"/>
          <p:cNvSpPr/>
          <p:nvPr/>
        </p:nvSpPr>
        <p:spPr>
          <a:xfrm>
            <a:off x="3127427" y="1146149"/>
            <a:ext cx="6350" cy="11430"/>
          </a:xfrm>
          <a:custGeom>
            <a:avLst/>
            <a:gdLst/>
            <a:ahLst/>
            <a:cxnLst/>
            <a:rect l="l" t="t" r="r" b="b"/>
            <a:pathLst>
              <a:path w="6350" h="11430">
                <a:moveTo>
                  <a:pt x="5676" y="0"/>
                </a:moveTo>
                <a:lnTo>
                  <a:pt x="4165" y="1790"/>
                </a:lnTo>
                <a:lnTo>
                  <a:pt x="2578" y="3505"/>
                </a:lnTo>
                <a:lnTo>
                  <a:pt x="1638" y="5613"/>
                </a:lnTo>
                <a:lnTo>
                  <a:pt x="0" y="9182"/>
                </a:lnTo>
                <a:lnTo>
                  <a:pt x="1549" y="11176"/>
                </a:lnTo>
                <a:lnTo>
                  <a:pt x="4902" y="10160"/>
                </a:lnTo>
                <a:lnTo>
                  <a:pt x="5626" y="9918"/>
                </a:lnTo>
                <a:lnTo>
                  <a:pt x="5981" y="7569"/>
                </a:lnTo>
                <a:lnTo>
                  <a:pt x="5955" y="3505"/>
                </a:lnTo>
                <a:lnTo>
                  <a:pt x="5796" y="1790"/>
                </a:lnTo>
                <a:lnTo>
                  <a:pt x="5676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bk object 110"/>
          <p:cNvSpPr/>
          <p:nvPr/>
        </p:nvSpPr>
        <p:spPr>
          <a:xfrm>
            <a:off x="3627503" y="1692838"/>
            <a:ext cx="31750" cy="33020"/>
          </a:xfrm>
          <a:custGeom>
            <a:avLst/>
            <a:gdLst/>
            <a:ahLst/>
            <a:cxnLst/>
            <a:rect l="l" t="t" r="r" b="b"/>
            <a:pathLst>
              <a:path w="31750" h="33019">
                <a:moveTo>
                  <a:pt x="11506" y="0"/>
                </a:moveTo>
                <a:lnTo>
                  <a:pt x="0" y="7531"/>
                </a:lnTo>
                <a:lnTo>
                  <a:pt x="825" y="14909"/>
                </a:lnTo>
                <a:lnTo>
                  <a:pt x="8343" y="25425"/>
                </a:lnTo>
                <a:lnTo>
                  <a:pt x="10350" y="27571"/>
                </a:lnTo>
                <a:lnTo>
                  <a:pt x="12611" y="29044"/>
                </a:lnTo>
                <a:lnTo>
                  <a:pt x="16230" y="31330"/>
                </a:lnTo>
                <a:lnTo>
                  <a:pt x="20548" y="32943"/>
                </a:lnTo>
                <a:lnTo>
                  <a:pt x="27482" y="27685"/>
                </a:lnTo>
                <a:lnTo>
                  <a:pt x="29730" y="24142"/>
                </a:lnTo>
                <a:lnTo>
                  <a:pt x="31724" y="21843"/>
                </a:lnTo>
                <a:lnTo>
                  <a:pt x="31610" y="14566"/>
                </a:lnTo>
                <a:lnTo>
                  <a:pt x="29476" y="9575"/>
                </a:lnTo>
                <a:lnTo>
                  <a:pt x="24002" y="6756"/>
                </a:lnTo>
                <a:lnTo>
                  <a:pt x="17805" y="3479"/>
                </a:lnTo>
                <a:lnTo>
                  <a:pt x="11506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bk object 111"/>
          <p:cNvSpPr/>
          <p:nvPr/>
        </p:nvSpPr>
        <p:spPr>
          <a:xfrm>
            <a:off x="3852092" y="1398670"/>
            <a:ext cx="31115" cy="26034"/>
          </a:xfrm>
          <a:custGeom>
            <a:avLst/>
            <a:gdLst/>
            <a:ahLst/>
            <a:cxnLst/>
            <a:rect l="l" t="t" r="r" b="b"/>
            <a:pathLst>
              <a:path w="31114" h="26034">
                <a:moveTo>
                  <a:pt x="18859" y="0"/>
                </a:moveTo>
                <a:lnTo>
                  <a:pt x="0" y="12026"/>
                </a:lnTo>
                <a:lnTo>
                  <a:pt x="2184" y="16230"/>
                </a:lnTo>
                <a:lnTo>
                  <a:pt x="5473" y="18770"/>
                </a:lnTo>
                <a:lnTo>
                  <a:pt x="11277" y="23317"/>
                </a:lnTo>
                <a:lnTo>
                  <a:pt x="18249" y="25412"/>
                </a:lnTo>
                <a:lnTo>
                  <a:pt x="27711" y="22047"/>
                </a:lnTo>
                <a:lnTo>
                  <a:pt x="29133" y="18961"/>
                </a:lnTo>
                <a:lnTo>
                  <a:pt x="30924" y="16954"/>
                </a:lnTo>
                <a:lnTo>
                  <a:pt x="30441" y="14274"/>
                </a:lnTo>
                <a:lnTo>
                  <a:pt x="30797" y="11049"/>
                </a:lnTo>
                <a:lnTo>
                  <a:pt x="25095" y="2832"/>
                </a:lnTo>
                <a:lnTo>
                  <a:pt x="18859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bk object 112"/>
          <p:cNvSpPr/>
          <p:nvPr/>
        </p:nvSpPr>
        <p:spPr>
          <a:xfrm>
            <a:off x="3788667" y="1266699"/>
            <a:ext cx="10795" cy="8255"/>
          </a:xfrm>
          <a:custGeom>
            <a:avLst/>
            <a:gdLst/>
            <a:ahLst/>
            <a:cxnLst/>
            <a:rect l="l" t="t" r="r" b="b"/>
            <a:pathLst>
              <a:path w="10795" h="8255">
                <a:moveTo>
                  <a:pt x="7175" y="0"/>
                </a:moveTo>
                <a:lnTo>
                  <a:pt x="4559" y="101"/>
                </a:lnTo>
                <a:lnTo>
                  <a:pt x="1244" y="3048"/>
                </a:lnTo>
                <a:lnTo>
                  <a:pt x="685" y="4216"/>
                </a:lnTo>
                <a:lnTo>
                  <a:pt x="0" y="5245"/>
                </a:lnTo>
                <a:lnTo>
                  <a:pt x="5676" y="8178"/>
                </a:lnTo>
                <a:lnTo>
                  <a:pt x="8991" y="7353"/>
                </a:lnTo>
                <a:lnTo>
                  <a:pt x="10337" y="5245"/>
                </a:lnTo>
                <a:lnTo>
                  <a:pt x="8686" y="2463"/>
                </a:lnTo>
                <a:lnTo>
                  <a:pt x="7175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bk object 113"/>
          <p:cNvSpPr/>
          <p:nvPr/>
        </p:nvSpPr>
        <p:spPr>
          <a:xfrm>
            <a:off x="3743318" y="1290720"/>
            <a:ext cx="40005" cy="32384"/>
          </a:xfrm>
          <a:custGeom>
            <a:avLst/>
            <a:gdLst/>
            <a:ahLst/>
            <a:cxnLst/>
            <a:rect l="l" t="t" r="r" b="b"/>
            <a:pathLst>
              <a:path w="40004" h="32384">
                <a:moveTo>
                  <a:pt x="33146" y="0"/>
                </a:moveTo>
                <a:lnTo>
                  <a:pt x="27660" y="3505"/>
                </a:lnTo>
                <a:lnTo>
                  <a:pt x="25145" y="4914"/>
                </a:lnTo>
                <a:lnTo>
                  <a:pt x="22682" y="6388"/>
                </a:lnTo>
                <a:lnTo>
                  <a:pt x="17093" y="9462"/>
                </a:lnTo>
                <a:lnTo>
                  <a:pt x="11061" y="11817"/>
                </a:lnTo>
                <a:lnTo>
                  <a:pt x="5458" y="14810"/>
                </a:lnTo>
                <a:lnTo>
                  <a:pt x="1155" y="19799"/>
                </a:lnTo>
                <a:lnTo>
                  <a:pt x="0" y="21932"/>
                </a:lnTo>
                <a:lnTo>
                  <a:pt x="190" y="25006"/>
                </a:lnTo>
                <a:lnTo>
                  <a:pt x="444" y="27546"/>
                </a:lnTo>
                <a:lnTo>
                  <a:pt x="571" y="28613"/>
                </a:lnTo>
                <a:lnTo>
                  <a:pt x="2425" y="30238"/>
                </a:lnTo>
                <a:lnTo>
                  <a:pt x="7734" y="30543"/>
                </a:lnTo>
                <a:lnTo>
                  <a:pt x="12839" y="31762"/>
                </a:lnTo>
                <a:lnTo>
                  <a:pt x="40004" y="4584"/>
                </a:lnTo>
                <a:lnTo>
                  <a:pt x="35255" y="533"/>
                </a:lnTo>
                <a:lnTo>
                  <a:pt x="33146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bk object 114"/>
          <p:cNvSpPr/>
          <p:nvPr/>
        </p:nvSpPr>
        <p:spPr>
          <a:xfrm>
            <a:off x="3811959" y="1297504"/>
            <a:ext cx="15240" cy="17780"/>
          </a:xfrm>
          <a:custGeom>
            <a:avLst/>
            <a:gdLst/>
            <a:ahLst/>
            <a:cxnLst/>
            <a:rect l="l" t="t" r="r" b="b"/>
            <a:pathLst>
              <a:path w="15239" h="17780">
                <a:moveTo>
                  <a:pt x="10261" y="0"/>
                </a:moveTo>
                <a:lnTo>
                  <a:pt x="8127" y="292"/>
                </a:lnTo>
                <a:lnTo>
                  <a:pt x="3975" y="774"/>
                </a:lnTo>
                <a:lnTo>
                  <a:pt x="25" y="3619"/>
                </a:lnTo>
                <a:lnTo>
                  <a:pt x="0" y="11087"/>
                </a:lnTo>
                <a:lnTo>
                  <a:pt x="2692" y="14211"/>
                </a:lnTo>
                <a:lnTo>
                  <a:pt x="4102" y="17246"/>
                </a:lnTo>
                <a:lnTo>
                  <a:pt x="7937" y="15925"/>
                </a:lnTo>
                <a:lnTo>
                  <a:pt x="11785" y="15735"/>
                </a:lnTo>
                <a:lnTo>
                  <a:pt x="14325" y="10833"/>
                </a:lnTo>
                <a:lnTo>
                  <a:pt x="14884" y="6743"/>
                </a:lnTo>
                <a:lnTo>
                  <a:pt x="14541" y="1943"/>
                </a:lnTo>
                <a:lnTo>
                  <a:pt x="10261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bk object 115"/>
          <p:cNvSpPr/>
          <p:nvPr/>
        </p:nvSpPr>
        <p:spPr>
          <a:xfrm>
            <a:off x="3742856" y="1362562"/>
            <a:ext cx="2540" cy="2540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1079" y="0"/>
                </a:moveTo>
                <a:lnTo>
                  <a:pt x="0" y="2476"/>
                </a:lnTo>
                <a:lnTo>
                  <a:pt x="2095" y="2539"/>
                </a:lnTo>
                <a:lnTo>
                  <a:pt x="1079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bk object 116"/>
          <p:cNvSpPr/>
          <p:nvPr/>
        </p:nvSpPr>
        <p:spPr>
          <a:xfrm>
            <a:off x="3891687" y="2508167"/>
            <a:ext cx="80645" cy="50800"/>
          </a:xfrm>
          <a:custGeom>
            <a:avLst/>
            <a:gdLst/>
            <a:ahLst/>
            <a:cxnLst/>
            <a:rect l="l" t="t" r="r" b="b"/>
            <a:pathLst>
              <a:path w="80645" h="50800">
                <a:moveTo>
                  <a:pt x="9613" y="0"/>
                </a:moveTo>
                <a:lnTo>
                  <a:pt x="8356" y="317"/>
                </a:lnTo>
                <a:lnTo>
                  <a:pt x="5651" y="876"/>
                </a:lnTo>
                <a:lnTo>
                  <a:pt x="0" y="3314"/>
                </a:lnTo>
                <a:lnTo>
                  <a:pt x="584" y="9194"/>
                </a:lnTo>
                <a:lnTo>
                  <a:pt x="6121" y="15036"/>
                </a:lnTo>
                <a:lnTo>
                  <a:pt x="8356" y="16903"/>
                </a:lnTo>
                <a:lnTo>
                  <a:pt x="10236" y="19037"/>
                </a:lnTo>
                <a:lnTo>
                  <a:pt x="44807" y="43279"/>
                </a:lnTo>
                <a:lnTo>
                  <a:pt x="70891" y="50482"/>
                </a:lnTo>
                <a:lnTo>
                  <a:pt x="72732" y="50228"/>
                </a:lnTo>
                <a:lnTo>
                  <a:pt x="75920" y="48044"/>
                </a:lnTo>
                <a:lnTo>
                  <a:pt x="77939" y="46278"/>
                </a:lnTo>
                <a:lnTo>
                  <a:pt x="80111" y="43345"/>
                </a:lnTo>
                <a:lnTo>
                  <a:pt x="79832" y="41097"/>
                </a:lnTo>
                <a:lnTo>
                  <a:pt x="79121" y="40068"/>
                </a:lnTo>
                <a:lnTo>
                  <a:pt x="65378" y="24385"/>
                </a:lnTo>
                <a:lnTo>
                  <a:pt x="49187" y="12633"/>
                </a:lnTo>
                <a:lnTo>
                  <a:pt x="30586" y="4581"/>
                </a:lnTo>
                <a:lnTo>
                  <a:pt x="9613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bk object 117"/>
          <p:cNvSpPr/>
          <p:nvPr/>
        </p:nvSpPr>
        <p:spPr>
          <a:xfrm>
            <a:off x="3545271" y="1754910"/>
            <a:ext cx="38735" cy="52069"/>
          </a:xfrm>
          <a:custGeom>
            <a:avLst/>
            <a:gdLst/>
            <a:ahLst/>
            <a:cxnLst/>
            <a:rect l="l" t="t" r="r" b="b"/>
            <a:pathLst>
              <a:path w="38735" h="52069">
                <a:moveTo>
                  <a:pt x="21789" y="0"/>
                </a:moveTo>
                <a:lnTo>
                  <a:pt x="17052" y="3022"/>
                </a:lnTo>
                <a:lnTo>
                  <a:pt x="8083" y="10931"/>
                </a:lnTo>
                <a:lnTo>
                  <a:pt x="2272" y="20812"/>
                </a:lnTo>
                <a:lnTo>
                  <a:pt x="0" y="31954"/>
                </a:lnTo>
                <a:lnTo>
                  <a:pt x="1647" y="43649"/>
                </a:lnTo>
                <a:lnTo>
                  <a:pt x="2726" y="47078"/>
                </a:lnTo>
                <a:lnTo>
                  <a:pt x="7222" y="49352"/>
                </a:lnTo>
                <a:lnTo>
                  <a:pt x="9800" y="51816"/>
                </a:lnTo>
                <a:lnTo>
                  <a:pt x="13331" y="50520"/>
                </a:lnTo>
                <a:lnTo>
                  <a:pt x="16747" y="50291"/>
                </a:lnTo>
                <a:lnTo>
                  <a:pt x="18195" y="48526"/>
                </a:lnTo>
                <a:lnTo>
                  <a:pt x="35454" y="22491"/>
                </a:lnTo>
                <a:lnTo>
                  <a:pt x="38578" y="14909"/>
                </a:lnTo>
                <a:lnTo>
                  <a:pt x="36940" y="7861"/>
                </a:lnTo>
                <a:lnTo>
                  <a:pt x="28571" y="533"/>
                </a:lnTo>
                <a:lnTo>
                  <a:pt x="21789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bk object 118"/>
          <p:cNvSpPr/>
          <p:nvPr/>
        </p:nvSpPr>
        <p:spPr>
          <a:xfrm>
            <a:off x="3345900" y="2300119"/>
            <a:ext cx="37465" cy="24765"/>
          </a:xfrm>
          <a:custGeom>
            <a:avLst/>
            <a:gdLst/>
            <a:ahLst/>
            <a:cxnLst/>
            <a:rect l="l" t="t" r="r" b="b"/>
            <a:pathLst>
              <a:path w="37464" h="24764">
                <a:moveTo>
                  <a:pt x="15546" y="0"/>
                </a:moveTo>
                <a:lnTo>
                  <a:pt x="8597" y="2031"/>
                </a:lnTo>
                <a:lnTo>
                  <a:pt x="5219" y="3885"/>
                </a:lnTo>
                <a:lnTo>
                  <a:pt x="2552" y="7771"/>
                </a:lnTo>
                <a:lnTo>
                  <a:pt x="838" y="11365"/>
                </a:lnTo>
                <a:lnTo>
                  <a:pt x="0" y="13029"/>
                </a:lnTo>
                <a:lnTo>
                  <a:pt x="1612" y="17690"/>
                </a:lnTo>
                <a:lnTo>
                  <a:pt x="9588" y="21055"/>
                </a:lnTo>
                <a:lnTo>
                  <a:pt x="16395" y="22719"/>
                </a:lnTo>
                <a:lnTo>
                  <a:pt x="20167" y="23837"/>
                </a:lnTo>
                <a:lnTo>
                  <a:pt x="24688" y="24180"/>
                </a:lnTo>
                <a:lnTo>
                  <a:pt x="26212" y="24675"/>
                </a:lnTo>
                <a:lnTo>
                  <a:pt x="27470" y="24268"/>
                </a:lnTo>
                <a:lnTo>
                  <a:pt x="30035" y="23392"/>
                </a:lnTo>
                <a:lnTo>
                  <a:pt x="32702" y="22363"/>
                </a:lnTo>
                <a:lnTo>
                  <a:pt x="34861" y="20751"/>
                </a:lnTo>
                <a:lnTo>
                  <a:pt x="37388" y="18795"/>
                </a:lnTo>
                <a:lnTo>
                  <a:pt x="37109" y="12343"/>
                </a:lnTo>
                <a:lnTo>
                  <a:pt x="34747" y="9079"/>
                </a:lnTo>
                <a:lnTo>
                  <a:pt x="29420" y="3852"/>
                </a:lnTo>
                <a:lnTo>
                  <a:pt x="22753" y="716"/>
                </a:lnTo>
                <a:lnTo>
                  <a:pt x="15546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bk object 119"/>
          <p:cNvSpPr/>
          <p:nvPr/>
        </p:nvSpPr>
        <p:spPr>
          <a:xfrm>
            <a:off x="3452897" y="2121162"/>
            <a:ext cx="39370" cy="35560"/>
          </a:xfrm>
          <a:custGeom>
            <a:avLst/>
            <a:gdLst/>
            <a:ahLst/>
            <a:cxnLst/>
            <a:rect l="l" t="t" r="r" b="b"/>
            <a:pathLst>
              <a:path w="39370" h="35560">
                <a:moveTo>
                  <a:pt x="29375" y="0"/>
                </a:moveTo>
                <a:lnTo>
                  <a:pt x="23990" y="1625"/>
                </a:lnTo>
                <a:lnTo>
                  <a:pt x="18427" y="3187"/>
                </a:lnTo>
                <a:lnTo>
                  <a:pt x="12941" y="5041"/>
                </a:lnTo>
                <a:lnTo>
                  <a:pt x="723" y="9296"/>
                </a:lnTo>
                <a:lnTo>
                  <a:pt x="0" y="14566"/>
                </a:lnTo>
                <a:lnTo>
                  <a:pt x="1117" y="20586"/>
                </a:lnTo>
                <a:lnTo>
                  <a:pt x="1054" y="22097"/>
                </a:lnTo>
                <a:lnTo>
                  <a:pt x="774" y="23621"/>
                </a:lnTo>
                <a:lnTo>
                  <a:pt x="1447" y="30518"/>
                </a:lnTo>
                <a:lnTo>
                  <a:pt x="7861" y="34950"/>
                </a:lnTo>
                <a:lnTo>
                  <a:pt x="13195" y="33832"/>
                </a:lnTo>
                <a:lnTo>
                  <a:pt x="38836" y="15646"/>
                </a:lnTo>
                <a:lnTo>
                  <a:pt x="38303" y="11887"/>
                </a:lnTo>
                <a:lnTo>
                  <a:pt x="34759" y="2997"/>
                </a:lnTo>
                <a:lnTo>
                  <a:pt x="29375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bk object 120"/>
          <p:cNvSpPr/>
          <p:nvPr/>
        </p:nvSpPr>
        <p:spPr>
          <a:xfrm>
            <a:off x="3443695" y="1716458"/>
            <a:ext cx="71120" cy="46355"/>
          </a:xfrm>
          <a:custGeom>
            <a:avLst/>
            <a:gdLst/>
            <a:ahLst/>
            <a:cxnLst/>
            <a:rect l="l" t="t" r="r" b="b"/>
            <a:pathLst>
              <a:path w="71120" h="46355">
                <a:moveTo>
                  <a:pt x="39789" y="241"/>
                </a:moveTo>
                <a:lnTo>
                  <a:pt x="3403" y="23152"/>
                </a:lnTo>
                <a:lnTo>
                  <a:pt x="0" y="31064"/>
                </a:lnTo>
                <a:lnTo>
                  <a:pt x="2133" y="35432"/>
                </a:lnTo>
                <a:lnTo>
                  <a:pt x="4063" y="39281"/>
                </a:lnTo>
                <a:lnTo>
                  <a:pt x="5841" y="43637"/>
                </a:lnTo>
                <a:lnTo>
                  <a:pt x="16522" y="44653"/>
                </a:lnTo>
                <a:lnTo>
                  <a:pt x="22682" y="45948"/>
                </a:lnTo>
                <a:lnTo>
                  <a:pt x="27901" y="44399"/>
                </a:lnTo>
                <a:lnTo>
                  <a:pt x="60848" y="24725"/>
                </a:lnTo>
                <a:lnTo>
                  <a:pt x="71119" y="13334"/>
                </a:lnTo>
                <a:lnTo>
                  <a:pt x="71018" y="9321"/>
                </a:lnTo>
                <a:lnTo>
                  <a:pt x="69176" y="4584"/>
                </a:lnTo>
                <a:lnTo>
                  <a:pt x="66624" y="2044"/>
                </a:lnTo>
                <a:lnTo>
                  <a:pt x="64274" y="1295"/>
                </a:lnTo>
                <a:lnTo>
                  <a:pt x="61454" y="431"/>
                </a:lnTo>
                <a:lnTo>
                  <a:pt x="45643" y="431"/>
                </a:lnTo>
                <a:lnTo>
                  <a:pt x="39789" y="241"/>
                </a:lnTo>
                <a:close/>
              </a:path>
              <a:path w="71120" h="46355">
                <a:moveTo>
                  <a:pt x="55016" y="0"/>
                </a:moveTo>
                <a:lnTo>
                  <a:pt x="45643" y="431"/>
                </a:lnTo>
                <a:lnTo>
                  <a:pt x="61454" y="431"/>
                </a:lnTo>
                <a:lnTo>
                  <a:pt x="60335" y="88"/>
                </a:lnTo>
                <a:lnTo>
                  <a:pt x="55778" y="88"/>
                </a:lnTo>
                <a:lnTo>
                  <a:pt x="55016" y="0"/>
                </a:lnTo>
                <a:close/>
              </a:path>
              <a:path w="71120" h="46355">
                <a:moveTo>
                  <a:pt x="60210" y="50"/>
                </a:moveTo>
                <a:lnTo>
                  <a:pt x="55778" y="88"/>
                </a:lnTo>
                <a:lnTo>
                  <a:pt x="60335" y="88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bk object 121"/>
          <p:cNvSpPr/>
          <p:nvPr/>
        </p:nvSpPr>
        <p:spPr>
          <a:xfrm>
            <a:off x="3520545" y="1501447"/>
            <a:ext cx="20955" cy="26670"/>
          </a:xfrm>
          <a:custGeom>
            <a:avLst/>
            <a:gdLst/>
            <a:ahLst/>
            <a:cxnLst/>
            <a:rect l="l" t="t" r="r" b="b"/>
            <a:pathLst>
              <a:path w="20954" h="26669">
                <a:moveTo>
                  <a:pt x="5638" y="0"/>
                </a:moveTo>
                <a:lnTo>
                  <a:pt x="3949" y="1473"/>
                </a:lnTo>
                <a:lnTo>
                  <a:pt x="1193" y="2692"/>
                </a:lnTo>
                <a:lnTo>
                  <a:pt x="698" y="4559"/>
                </a:lnTo>
                <a:lnTo>
                  <a:pt x="0" y="7035"/>
                </a:lnTo>
                <a:lnTo>
                  <a:pt x="203" y="10604"/>
                </a:lnTo>
                <a:lnTo>
                  <a:pt x="1549" y="12661"/>
                </a:lnTo>
                <a:lnTo>
                  <a:pt x="4635" y="17259"/>
                </a:lnTo>
                <a:lnTo>
                  <a:pt x="13106" y="26149"/>
                </a:lnTo>
                <a:lnTo>
                  <a:pt x="15125" y="26403"/>
                </a:lnTo>
                <a:lnTo>
                  <a:pt x="16383" y="26111"/>
                </a:lnTo>
                <a:lnTo>
                  <a:pt x="19659" y="25273"/>
                </a:lnTo>
                <a:lnTo>
                  <a:pt x="20904" y="22936"/>
                </a:lnTo>
                <a:lnTo>
                  <a:pt x="17475" y="11734"/>
                </a:lnTo>
                <a:lnTo>
                  <a:pt x="14732" y="3771"/>
                </a:lnTo>
                <a:lnTo>
                  <a:pt x="5638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bk object 122"/>
          <p:cNvSpPr/>
          <p:nvPr/>
        </p:nvSpPr>
        <p:spPr>
          <a:xfrm>
            <a:off x="4004242" y="1849932"/>
            <a:ext cx="19050" cy="26670"/>
          </a:xfrm>
          <a:custGeom>
            <a:avLst/>
            <a:gdLst/>
            <a:ahLst/>
            <a:cxnLst/>
            <a:rect l="l" t="t" r="r" b="b"/>
            <a:pathLst>
              <a:path w="19050" h="26669">
                <a:moveTo>
                  <a:pt x="14541" y="0"/>
                </a:moveTo>
                <a:lnTo>
                  <a:pt x="13919" y="38"/>
                </a:lnTo>
                <a:lnTo>
                  <a:pt x="11684" y="279"/>
                </a:lnTo>
                <a:lnTo>
                  <a:pt x="8851" y="673"/>
                </a:lnTo>
                <a:lnTo>
                  <a:pt x="4584" y="5067"/>
                </a:lnTo>
                <a:lnTo>
                  <a:pt x="1130" y="8547"/>
                </a:lnTo>
                <a:lnTo>
                  <a:pt x="0" y="15595"/>
                </a:lnTo>
                <a:lnTo>
                  <a:pt x="2298" y="19938"/>
                </a:lnTo>
                <a:lnTo>
                  <a:pt x="5829" y="24790"/>
                </a:lnTo>
                <a:lnTo>
                  <a:pt x="10553" y="26225"/>
                </a:lnTo>
                <a:lnTo>
                  <a:pt x="11811" y="25260"/>
                </a:lnTo>
                <a:lnTo>
                  <a:pt x="14770" y="23063"/>
                </a:lnTo>
                <a:lnTo>
                  <a:pt x="16586" y="19303"/>
                </a:lnTo>
                <a:lnTo>
                  <a:pt x="18503" y="16649"/>
                </a:lnTo>
                <a:lnTo>
                  <a:pt x="17614" y="11493"/>
                </a:lnTo>
                <a:lnTo>
                  <a:pt x="17005" y="7365"/>
                </a:lnTo>
                <a:lnTo>
                  <a:pt x="16078" y="3314"/>
                </a:lnTo>
                <a:lnTo>
                  <a:pt x="15773" y="2095"/>
                </a:lnTo>
                <a:lnTo>
                  <a:pt x="14541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bk object 123"/>
          <p:cNvSpPr/>
          <p:nvPr/>
        </p:nvSpPr>
        <p:spPr>
          <a:xfrm>
            <a:off x="3891812" y="1911357"/>
            <a:ext cx="20320" cy="21590"/>
          </a:xfrm>
          <a:custGeom>
            <a:avLst/>
            <a:gdLst/>
            <a:ahLst/>
            <a:cxnLst/>
            <a:rect l="l" t="t" r="r" b="b"/>
            <a:pathLst>
              <a:path w="20320" h="21589">
                <a:moveTo>
                  <a:pt x="12522" y="0"/>
                </a:moveTo>
                <a:lnTo>
                  <a:pt x="5994" y="5372"/>
                </a:lnTo>
                <a:lnTo>
                  <a:pt x="165" y="13246"/>
                </a:lnTo>
                <a:lnTo>
                  <a:pt x="0" y="15786"/>
                </a:lnTo>
                <a:lnTo>
                  <a:pt x="2603" y="18135"/>
                </a:lnTo>
                <a:lnTo>
                  <a:pt x="5105" y="19202"/>
                </a:lnTo>
                <a:lnTo>
                  <a:pt x="8064" y="20967"/>
                </a:lnTo>
                <a:lnTo>
                  <a:pt x="11290" y="18821"/>
                </a:lnTo>
                <a:lnTo>
                  <a:pt x="15316" y="16903"/>
                </a:lnTo>
                <a:lnTo>
                  <a:pt x="18084" y="13931"/>
                </a:lnTo>
                <a:lnTo>
                  <a:pt x="19710" y="12217"/>
                </a:lnTo>
                <a:lnTo>
                  <a:pt x="20307" y="8559"/>
                </a:lnTo>
                <a:lnTo>
                  <a:pt x="19748" y="6070"/>
                </a:lnTo>
                <a:lnTo>
                  <a:pt x="18872" y="2006"/>
                </a:lnTo>
                <a:lnTo>
                  <a:pt x="12522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bk object 124"/>
          <p:cNvSpPr/>
          <p:nvPr/>
        </p:nvSpPr>
        <p:spPr>
          <a:xfrm>
            <a:off x="3670950" y="1687029"/>
            <a:ext cx="22225" cy="20955"/>
          </a:xfrm>
          <a:custGeom>
            <a:avLst/>
            <a:gdLst/>
            <a:ahLst/>
            <a:cxnLst/>
            <a:rect l="l" t="t" r="r" b="b"/>
            <a:pathLst>
              <a:path w="22225" h="20955">
                <a:moveTo>
                  <a:pt x="12560" y="0"/>
                </a:moveTo>
                <a:lnTo>
                  <a:pt x="4724" y="1524"/>
                </a:lnTo>
                <a:lnTo>
                  <a:pt x="1460" y="2095"/>
                </a:lnTo>
                <a:lnTo>
                  <a:pt x="0" y="5130"/>
                </a:lnTo>
                <a:lnTo>
                  <a:pt x="3276" y="13589"/>
                </a:lnTo>
                <a:lnTo>
                  <a:pt x="6616" y="18770"/>
                </a:lnTo>
                <a:lnTo>
                  <a:pt x="15265" y="20523"/>
                </a:lnTo>
                <a:lnTo>
                  <a:pt x="19062" y="17310"/>
                </a:lnTo>
                <a:lnTo>
                  <a:pt x="22059" y="15963"/>
                </a:lnTo>
                <a:lnTo>
                  <a:pt x="21894" y="13182"/>
                </a:lnTo>
                <a:lnTo>
                  <a:pt x="22199" y="11582"/>
                </a:lnTo>
                <a:lnTo>
                  <a:pt x="21653" y="10414"/>
                </a:lnTo>
                <a:lnTo>
                  <a:pt x="18148" y="3136"/>
                </a:lnTo>
                <a:lnTo>
                  <a:pt x="12560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bk object 125"/>
          <p:cNvSpPr/>
          <p:nvPr/>
        </p:nvSpPr>
        <p:spPr>
          <a:xfrm>
            <a:off x="3765998" y="1370777"/>
            <a:ext cx="80645" cy="76200"/>
          </a:xfrm>
          <a:custGeom>
            <a:avLst/>
            <a:gdLst/>
            <a:ahLst/>
            <a:cxnLst/>
            <a:rect l="l" t="t" r="r" b="b"/>
            <a:pathLst>
              <a:path w="80645" h="76200">
                <a:moveTo>
                  <a:pt x="53035" y="0"/>
                </a:moveTo>
                <a:lnTo>
                  <a:pt x="16354" y="23995"/>
                </a:lnTo>
                <a:lnTo>
                  <a:pt x="754" y="49263"/>
                </a:lnTo>
                <a:lnTo>
                  <a:pt x="754" y="50800"/>
                </a:lnTo>
                <a:lnTo>
                  <a:pt x="411" y="52171"/>
                </a:lnTo>
                <a:lnTo>
                  <a:pt x="0" y="61247"/>
                </a:lnTo>
                <a:lnTo>
                  <a:pt x="3235" y="68654"/>
                </a:lnTo>
                <a:lnTo>
                  <a:pt x="9592" y="73726"/>
                </a:lnTo>
                <a:lnTo>
                  <a:pt x="18546" y="75793"/>
                </a:lnTo>
                <a:lnTo>
                  <a:pt x="35485" y="74492"/>
                </a:lnTo>
                <a:lnTo>
                  <a:pt x="70286" y="44272"/>
                </a:lnTo>
                <a:lnTo>
                  <a:pt x="80053" y="18846"/>
                </a:lnTo>
                <a:lnTo>
                  <a:pt x="75595" y="8978"/>
                </a:lnTo>
                <a:lnTo>
                  <a:pt x="69867" y="5372"/>
                </a:lnTo>
                <a:lnTo>
                  <a:pt x="61523" y="1396"/>
                </a:lnTo>
                <a:lnTo>
                  <a:pt x="53035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bk object 126"/>
          <p:cNvSpPr/>
          <p:nvPr userDrawn="1"/>
        </p:nvSpPr>
        <p:spPr>
          <a:xfrm>
            <a:off x="1048967" y="1619046"/>
            <a:ext cx="124096" cy="1121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bk object 127"/>
          <p:cNvSpPr/>
          <p:nvPr/>
        </p:nvSpPr>
        <p:spPr>
          <a:xfrm>
            <a:off x="805158" y="1813608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3086" y="0"/>
                </a:moveTo>
                <a:lnTo>
                  <a:pt x="330" y="876"/>
                </a:lnTo>
                <a:lnTo>
                  <a:pt x="0" y="1663"/>
                </a:lnTo>
                <a:lnTo>
                  <a:pt x="2412" y="2349"/>
                </a:lnTo>
                <a:lnTo>
                  <a:pt x="3086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bk object 128"/>
          <p:cNvSpPr/>
          <p:nvPr/>
        </p:nvSpPr>
        <p:spPr>
          <a:xfrm>
            <a:off x="808240" y="181220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0" y="1409"/>
                </a:moveTo>
                <a:lnTo>
                  <a:pt x="800" y="1130"/>
                </a:lnTo>
                <a:lnTo>
                  <a:pt x="1397" y="965"/>
                </a:lnTo>
                <a:lnTo>
                  <a:pt x="393" y="0"/>
                </a:lnTo>
                <a:lnTo>
                  <a:pt x="0" y="1409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bk object 129"/>
          <p:cNvSpPr/>
          <p:nvPr/>
        </p:nvSpPr>
        <p:spPr>
          <a:xfrm>
            <a:off x="1686434" y="1986182"/>
            <a:ext cx="12065" cy="15875"/>
          </a:xfrm>
          <a:custGeom>
            <a:avLst/>
            <a:gdLst/>
            <a:ahLst/>
            <a:cxnLst/>
            <a:rect l="l" t="t" r="r" b="b"/>
            <a:pathLst>
              <a:path w="12064" h="15875">
                <a:moveTo>
                  <a:pt x="7327" y="0"/>
                </a:moveTo>
                <a:lnTo>
                  <a:pt x="4394" y="1130"/>
                </a:lnTo>
                <a:lnTo>
                  <a:pt x="1435" y="2197"/>
                </a:lnTo>
                <a:lnTo>
                  <a:pt x="0" y="7239"/>
                </a:lnTo>
                <a:lnTo>
                  <a:pt x="3187" y="13487"/>
                </a:lnTo>
                <a:lnTo>
                  <a:pt x="6184" y="14211"/>
                </a:lnTo>
                <a:lnTo>
                  <a:pt x="8255" y="15494"/>
                </a:lnTo>
                <a:lnTo>
                  <a:pt x="10414" y="11252"/>
                </a:lnTo>
                <a:lnTo>
                  <a:pt x="11468" y="9093"/>
                </a:lnTo>
                <a:lnTo>
                  <a:pt x="10502" y="3568"/>
                </a:lnTo>
                <a:lnTo>
                  <a:pt x="7327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bk object 130"/>
          <p:cNvSpPr/>
          <p:nvPr/>
        </p:nvSpPr>
        <p:spPr>
          <a:xfrm>
            <a:off x="1415764" y="1524215"/>
            <a:ext cx="11430" cy="13970"/>
          </a:xfrm>
          <a:custGeom>
            <a:avLst/>
            <a:gdLst/>
            <a:ahLst/>
            <a:cxnLst/>
            <a:rect l="l" t="t" r="r" b="b"/>
            <a:pathLst>
              <a:path w="11430" h="13969">
                <a:moveTo>
                  <a:pt x="6934" y="0"/>
                </a:moveTo>
                <a:lnTo>
                  <a:pt x="3454" y="1422"/>
                </a:lnTo>
                <a:lnTo>
                  <a:pt x="2311" y="1866"/>
                </a:lnTo>
                <a:lnTo>
                  <a:pt x="1130" y="3429"/>
                </a:lnTo>
                <a:lnTo>
                  <a:pt x="0" y="10083"/>
                </a:lnTo>
                <a:lnTo>
                  <a:pt x="3175" y="13792"/>
                </a:lnTo>
                <a:lnTo>
                  <a:pt x="8674" y="12230"/>
                </a:lnTo>
                <a:lnTo>
                  <a:pt x="9537" y="10769"/>
                </a:lnTo>
                <a:lnTo>
                  <a:pt x="10553" y="9779"/>
                </a:lnTo>
                <a:lnTo>
                  <a:pt x="11366" y="5334"/>
                </a:lnTo>
                <a:lnTo>
                  <a:pt x="6934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bk object 131"/>
          <p:cNvSpPr/>
          <p:nvPr/>
        </p:nvSpPr>
        <p:spPr>
          <a:xfrm>
            <a:off x="1364797" y="1532141"/>
            <a:ext cx="37465" cy="33655"/>
          </a:xfrm>
          <a:custGeom>
            <a:avLst/>
            <a:gdLst/>
            <a:ahLst/>
            <a:cxnLst/>
            <a:rect l="l" t="t" r="r" b="b"/>
            <a:pathLst>
              <a:path w="37465" h="33655">
                <a:moveTo>
                  <a:pt x="35133" y="8559"/>
                </a:moveTo>
                <a:lnTo>
                  <a:pt x="15748" y="8559"/>
                </a:lnTo>
                <a:lnTo>
                  <a:pt x="11912" y="12852"/>
                </a:lnTo>
                <a:lnTo>
                  <a:pt x="7988" y="17106"/>
                </a:lnTo>
                <a:lnTo>
                  <a:pt x="76" y="26441"/>
                </a:lnTo>
                <a:lnTo>
                  <a:pt x="0" y="31470"/>
                </a:lnTo>
                <a:lnTo>
                  <a:pt x="4000" y="32169"/>
                </a:lnTo>
                <a:lnTo>
                  <a:pt x="6642" y="32600"/>
                </a:lnTo>
                <a:lnTo>
                  <a:pt x="10160" y="33388"/>
                </a:lnTo>
                <a:lnTo>
                  <a:pt x="11963" y="32118"/>
                </a:lnTo>
                <a:lnTo>
                  <a:pt x="18949" y="26887"/>
                </a:lnTo>
                <a:lnTo>
                  <a:pt x="25365" y="21056"/>
                </a:lnTo>
                <a:lnTo>
                  <a:pt x="31080" y="14558"/>
                </a:lnTo>
                <a:lnTo>
                  <a:pt x="35133" y="8559"/>
                </a:lnTo>
                <a:close/>
              </a:path>
              <a:path w="37465" h="33655">
                <a:moveTo>
                  <a:pt x="14605" y="4597"/>
                </a:moveTo>
                <a:lnTo>
                  <a:pt x="14605" y="9207"/>
                </a:lnTo>
                <a:lnTo>
                  <a:pt x="15748" y="8559"/>
                </a:lnTo>
                <a:lnTo>
                  <a:pt x="35133" y="8559"/>
                </a:lnTo>
                <a:lnTo>
                  <a:pt x="35434" y="8115"/>
                </a:lnTo>
                <a:lnTo>
                  <a:pt x="15646" y="8115"/>
                </a:lnTo>
                <a:lnTo>
                  <a:pt x="14605" y="4597"/>
                </a:lnTo>
                <a:close/>
              </a:path>
              <a:path w="37465" h="33655">
                <a:moveTo>
                  <a:pt x="23660" y="0"/>
                </a:moveTo>
                <a:lnTo>
                  <a:pt x="15646" y="8115"/>
                </a:lnTo>
                <a:lnTo>
                  <a:pt x="35434" y="8115"/>
                </a:lnTo>
                <a:lnTo>
                  <a:pt x="35966" y="7327"/>
                </a:lnTo>
                <a:lnTo>
                  <a:pt x="37299" y="4991"/>
                </a:lnTo>
                <a:lnTo>
                  <a:pt x="35331" y="2400"/>
                </a:lnTo>
                <a:lnTo>
                  <a:pt x="32016" y="1524"/>
                </a:lnTo>
                <a:lnTo>
                  <a:pt x="29273" y="736"/>
                </a:lnTo>
                <a:lnTo>
                  <a:pt x="26428" y="495"/>
                </a:lnTo>
                <a:lnTo>
                  <a:pt x="23660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bk object 132"/>
          <p:cNvSpPr/>
          <p:nvPr/>
        </p:nvSpPr>
        <p:spPr>
          <a:xfrm>
            <a:off x="948850" y="172391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533" y="0"/>
                </a:moveTo>
                <a:lnTo>
                  <a:pt x="266" y="254"/>
                </a:lnTo>
                <a:lnTo>
                  <a:pt x="139" y="558"/>
                </a:lnTo>
                <a:lnTo>
                  <a:pt x="0" y="749"/>
                </a:lnTo>
                <a:lnTo>
                  <a:pt x="2298" y="1917"/>
                </a:lnTo>
                <a:lnTo>
                  <a:pt x="812" y="50"/>
                </a:lnTo>
                <a:lnTo>
                  <a:pt x="533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bk object 133"/>
          <p:cNvSpPr/>
          <p:nvPr/>
        </p:nvSpPr>
        <p:spPr>
          <a:xfrm>
            <a:off x="1663162" y="1821787"/>
            <a:ext cx="5080" cy="10160"/>
          </a:xfrm>
          <a:custGeom>
            <a:avLst/>
            <a:gdLst/>
            <a:ahLst/>
            <a:cxnLst/>
            <a:rect l="l" t="t" r="r" b="b"/>
            <a:pathLst>
              <a:path w="5080" h="10160">
                <a:moveTo>
                  <a:pt x="4838" y="0"/>
                </a:moveTo>
                <a:lnTo>
                  <a:pt x="3653" y="1701"/>
                </a:lnTo>
                <a:lnTo>
                  <a:pt x="2489" y="3174"/>
                </a:lnTo>
                <a:lnTo>
                  <a:pt x="1558" y="5156"/>
                </a:lnTo>
                <a:lnTo>
                  <a:pt x="0" y="8343"/>
                </a:lnTo>
                <a:lnTo>
                  <a:pt x="1130" y="9905"/>
                </a:lnTo>
                <a:lnTo>
                  <a:pt x="4203" y="8737"/>
                </a:lnTo>
                <a:lnTo>
                  <a:pt x="4864" y="8432"/>
                </a:lnTo>
                <a:lnTo>
                  <a:pt x="5029" y="6388"/>
                </a:lnTo>
                <a:lnTo>
                  <a:pt x="5069" y="3174"/>
                </a:lnTo>
                <a:lnTo>
                  <a:pt x="4940" y="1701"/>
                </a:lnTo>
                <a:lnTo>
                  <a:pt x="4838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bk object 134"/>
          <p:cNvSpPr/>
          <p:nvPr/>
        </p:nvSpPr>
        <p:spPr>
          <a:xfrm>
            <a:off x="1378671" y="1533016"/>
            <a:ext cx="1270" cy="3810"/>
          </a:xfrm>
          <a:custGeom>
            <a:avLst/>
            <a:gdLst/>
            <a:ahLst/>
            <a:cxnLst/>
            <a:rect l="l" t="t" r="r" b="b"/>
            <a:pathLst>
              <a:path w="1269" h="3809">
                <a:moveTo>
                  <a:pt x="673" y="0"/>
                </a:moveTo>
                <a:lnTo>
                  <a:pt x="0" y="1028"/>
                </a:lnTo>
                <a:lnTo>
                  <a:pt x="139" y="2247"/>
                </a:lnTo>
                <a:lnTo>
                  <a:pt x="482" y="2946"/>
                </a:lnTo>
                <a:lnTo>
                  <a:pt x="736" y="3721"/>
                </a:lnTo>
                <a:lnTo>
                  <a:pt x="673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bk object 135"/>
          <p:cNvSpPr/>
          <p:nvPr/>
        </p:nvSpPr>
        <p:spPr>
          <a:xfrm>
            <a:off x="1379340" y="1531009"/>
            <a:ext cx="1270" cy="2540"/>
          </a:xfrm>
          <a:custGeom>
            <a:avLst/>
            <a:gdLst/>
            <a:ahLst/>
            <a:cxnLst/>
            <a:rect l="l" t="t" r="r" b="b"/>
            <a:pathLst>
              <a:path w="1269" h="2540">
                <a:moveTo>
                  <a:pt x="457" y="0"/>
                </a:moveTo>
                <a:lnTo>
                  <a:pt x="0" y="0"/>
                </a:lnTo>
                <a:lnTo>
                  <a:pt x="0" y="2006"/>
                </a:lnTo>
                <a:lnTo>
                  <a:pt x="838" y="1041"/>
                </a:lnTo>
                <a:lnTo>
                  <a:pt x="1143" y="584"/>
                </a:lnTo>
                <a:lnTo>
                  <a:pt x="952" y="355"/>
                </a:lnTo>
                <a:lnTo>
                  <a:pt x="673" y="203"/>
                </a:lnTo>
                <a:lnTo>
                  <a:pt x="457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bk object 136"/>
          <p:cNvSpPr/>
          <p:nvPr/>
        </p:nvSpPr>
        <p:spPr>
          <a:xfrm>
            <a:off x="1388198" y="1531064"/>
            <a:ext cx="1905" cy="1270"/>
          </a:xfrm>
          <a:custGeom>
            <a:avLst/>
            <a:gdLst/>
            <a:ahLst/>
            <a:cxnLst/>
            <a:rect l="l" t="t" r="r" b="b"/>
            <a:pathLst>
              <a:path w="1905" h="1269">
                <a:moveTo>
                  <a:pt x="253" y="1079"/>
                </a:moveTo>
                <a:lnTo>
                  <a:pt x="1308" y="0"/>
                </a:lnTo>
                <a:lnTo>
                  <a:pt x="342" y="0"/>
                </a:lnTo>
                <a:lnTo>
                  <a:pt x="0" y="1079"/>
                </a:lnTo>
                <a:lnTo>
                  <a:pt x="253" y="1079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bk object 137"/>
          <p:cNvSpPr/>
          <p:nvPr/>
        </p:nvSpPr>
        <p:spPr>
          <a:xfrm>
            <a:off x="766676" y="1054496"/>
            <a:ext cx="84645" cy="812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bk object 138"/>
          <p:cNvSpPr/>
          <p:nvPr/>
        </p:nvSpPr>
        <p:spPr>
          <a:xfrm>
            <a:off x="763153" y="1377755"/>
            <a:ext cx="53340" cy="36830"/>
          </a:xfrm>
          <a:custGeom>
            <a:avLst/>
            <a:gdLst/>
            <a:ahLst/>
            <a:cxnLst/>
            <a:rect l="l" t="t" r="r" b="b"/>
            <a:pathLst>
              <a:path w="53340" h="36830">
                <a:moveTo>
                  <a:pt x="44284" y="0"/>
                </a:moveTo>
                <a:lnTo>
                  <a:pt x="3276" y="6248"/>
                </a:lnTo>
                <a:lnTo>
                  <a:pt x="0" y="10807"/>
                </a:lnTo>
                <a:lnTo>
                  <a:pt x="38" y="19100"/>
                </a:lnTo>
                <a:lnTo>
                  <a:pt x="30483" y="36236"/>
                </a:lnTo>
                <a:lnTo>
                  <a:pt x="39154" y="34937"/>
                </a:lnTo>
                <a:lnTo>
                  <a:pt x="45206" y="31510"/>
                </a:lnTo>
                <a:lnTo>
                  <a:pt x="50072" y="25423"/>
                </a:lnTo>
                <a:lnTo>
                  <a:pt x="52934" y="18144"/>
                </a:lnTo>
                <a:lnTo>
                  <a:pt x="52885" y="10807"/>
                </a:lnTo>
                <a:lnTo>
                  <a:pt x="51854" y="6845"/>
                </a:lnTo>
                <a:lnTo>
                  <a:pt x="44284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bk object 139"/>
          <p:cNvSpPr/>
          <p:nvPr/>
        </p:nvSpPr>
        <p:spPr>
          <a:xfrm>
            <a:off x="3775469" y="2738217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4978" y="0"/>
                </a:moveTo>
                <a:lnTo>
                  <a:pt x="3276" y="444"/>
                </a:lnTo>
                <a:lnTo>
                  <a:pt x="1490" y="1549"/>
                </a:lnTo>
                <a:lnTo>
                  <a:pt x="0" y="2832"/>
                </a:lnTo>
                <a:lnTo>
                  <a:pt x="1666" y="1498"/>
                </a:lnTo>
                <a:lnTo>
                  <a:pt x="3314" y="444"/>
                </a:lnTo>
                <a:lnTo>
                  <a:pt x="4978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bk object 140"/>
          <p:cNvSpPr/>
          <p:nvPr/>
        </p:nvSpPr>
        <p:spPr>
          <a:xfrm>
            <a:off x="3244481" y="3531335"/>
            <a:ext cx="21590" cy="15240"/>
          </a:xfrm>
          <a:custGeom>
            <a:avLst/>
            <a:gdLst/>
            <a:ahLst/>
            <a:cxnLst/>
            <a:rect l="l" t="t" r="r" b="b"/>
            <a:pathLst>
              <a:path w="21589" h="15239">
                <a:moveTo>
                  <a:pt x="5829" y="0"/>
                </a:moveTo>
                <a:lnTo>
                  <a:pt x="1371" y="4533"/>
                </a:lnTo>
                <a:lnTo>
                  <a:pt x="0" y="5867"/>
                </a:lnTo>
                <a:lnTo>
                  <a:pt x="939" y="12712"/>
                </a:lnTo>
                <a:lnTo>
                  <a:pt x="2870" y="13893"/>
                </a:lnTo>
                <a:lnTo>
                  <a:pt x="4064" y="14020"/>
                </a:lnTo>
                <a:lnTo>
                  <a:pt x="10337" y="14820"/>
                </a:lnTo>
                <a:lnTo>
                  <a:pt x="15214" y="11493"/>
                </a:lnTo>
                <a:lnTo>
                  <a:pt x="19850" y="7924"/>
                </a:lnTo>
                <a:lnTo>
                  <a:pt x="20802" y="7239"/>
                </a:lnTo>
                <a:lnTo>
                  <a:pt x="20777" y="5245"/>
                </a:lnTo>
                <a:lnTo>
                  <a:pt x="21221" y="3848"/>
                </a:lnTo>
                <a:lnTo>
                  <a:pt x="20040" y="2984"/>
                </a:lnTo>
                <a:lnTo>
                  <a:pt x="18961" y="1625"/>
                </a:lnTo>
                <a:lnTo>
                  <a:pt x="17703" y="1320"/>
                </a:lnTo>
                <a:lnTo>
                  <a:pt x="11823" y="50"/>
                </a:lnTo>
                <a:lnTo>
                  <a:pt x="5829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bk object 141"/>
          <p:cNvSpPr/>
          <p:nvPr/>
        </p:nvSpPr>
        <p:spPr>
          <a:xfrm>
            <a:off x="3251396" y="3607516"/>
            <a:ext cx="17780" cy="21590"/>
          </a:xfrm>
          <a:custGeom>
            <a:avLst/>
            <a:gdLst/>
            <a:ahLst/>
            <a:cxnLst/>
            <a:rect l="l" t="t" r="r" b="b"/>
            <a:pathLst>
              <a:path w="17779" h="21589">
                <a:moveTo>
                  <a:pt x="4711" y="0"/>
                </a:moveTo>
                <a:lnTo>
                  <a:pt x="0" y="7200"/>
                </a:lnTo>
                <a:lnTo>
                  <a:pt x="1879" y="17271"/>
                </a:lnTo>
                <a:lnTo>
                  <a:pt x="5067" y="19672"/>
                </a:lnTo>
                <a:lnTo>
                  <a:pt x="13627" y="20993"/>
                </a:lnTo>
                <a:lnTo>
                  <a:pt x="17424" y="17170"/>
                </a:lnTo>
                <a:lnTo>
                  <a:pt x="16700" y="5867"/>
                </a:lnTo>
                <a:lnTo>
                  <a:pt x="13080" y="241"/>
                </a:lnTo>
                <a:lnTo>
                  <a:pt x="4711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bk object 142"/>
          <p:cNvSpPr/>
          <p:nvPr/>
        </p:nvSpPr>
        <p:spPr>
          <a:xfrm>
            <a:off x="2862881" y="3427095"/>
            <a:ext cx="13335" cy="10795"/>
          </a:xfrm>
          <a:custGeom>
            <a:avLst/>
            <a:gdLst/>
            <a:ahLst/>
            <a:cxnLst/>
            <a:rect l="l" t="t" r="r" b="b"/>
            <a:pathLst>
              <a:path w="13335" h="10795">
                <a:moveTo>
                  <a:pt x="241" y="0"/>
                </a:moveTo>
                <a:lnTo>
                  <a:pt x="0" y="4305"/>
                </a:lnTo>
                <a:lnTo>
                  <a:pt x="2146" y="7188"/>
                </a:lnTo>
                <a:lnTo>
                  <a:pt x="6070" y="8991"/>
                </a:lnTo>
                <a:lnTo>
                  <a:pt x="9474" y="10591"/>
                </a:lnTo>
                <a:lnTo>
                  <a:pt x="11976" y="9804"/>
                </a:lnTo>
                <a:lnTo>
                  <a:pt x="12915" y="6286"/>
                </a:lnTo>
                <a:lnTo>
                  <a:pt x="13220" y="5219"/>
                </a:lnTo>
                <a:lnTo>
                  <a:pt x="12306" y="2819"/>
                </a:lnTo>
                <a:lnTo>
                  <a:pt x="11531" y="2603"/>
                </a:lnTo>
                <a:lnTo>
                  <a:pt x="7810" y="1460"/>
                </a:lnTo>
                <a:lnTo>
                  <a:pt x="4013" y="774"/>
                </a:lnTo>
                <a:lnTo>
                  <a:pt x="241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bk object 143"/>
          <p:cNvSpPr/>
          <p:nvPr/>
        </p:nvSpPr>
        <p:spPr>
          <a:xfrm>
            <a:off x="2862045" y="3425908"/>
            <a:ext cx="1270" cy="1270"/>
          </a:xfrm>
          <a:custGeom>
            <a:avLst/>
            <a:gdLst/>
            <a:ahLst/>
            <a:cxnLst/>
            <a:rect l="l" t="t" r="r" b="b"/>
            <a:pathLst>
              <a:path w="1269" h="1270">
                <a:moveTo>
                  <a:pt x="889" y="0"/>
                </a:moveTo>
                <a:lnTo>
                  <a:pt x="647" y="88"/>
                </a:lnTo>
                <a:lnTo>
                  <a:pt x="406" y="254"/>
                </a:lnTo>
                <a:lnTo>
                  <a:pt x="139" y="304"/>
                </a:lnTo>
                <a:lnTo>
                  <a:pt x="119" y="520"/>
                </a:lnTo>
                <a:lnTo>
                  <a:pt x="0" y="952"/>
                </a:lnTo>
                <a:lnTo>
                  <a:pt x="1079" y="1181"/>
                </a:lnTo>
                <a:lnTo>
                  <a:pt x="1079" y="736"/>
                </a:lnTo>
                <a:lnTo>
                  <a:pt x="846" y="571"/>
                </a:lnTo>
                <a:lnTo>
                  <a:pt x="889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bk object 144"/>
          <p:cNvSpPr/>
          <p:nvPr/>
        </p:nvSpPr>
        <p:spPr>
          <a:xfrm>
            <a:off x="3288774" y="3535353"/>
            <a:ext cx="15240" cy="24765"/>
          </a:xfrm>
          <a:custGeom>
            <a:avLst/>
            <a:gdLst/>
            <a:ahLst/>
            <a:cxnLst/>
            <a:rect l="l" t="t" r="r" b="b"/>
            <a:pathLst>
              <a:path w="15239" h="24764">
                <a:moveTo>
                  <a:pt x="6743" y="0"/>
                </a:moveTo>
                <a:lnTo>
                  <a:pt x="5575" y="317"/>
                </a:lnTo>
                <a:lnTo>
                  <a:pt x="3594" y="431"/>
                </a:lnTo>
                <a:lnTo>
                  <a:pt x="0" y="9474"/>
                </a:lnTo>
                <a:lnTo>
                  <a:pt x="1739" y="17157"/>
                </a:lnTo>
                <a:lnTo>
                  <a:pt x="7277" y="24714"/>
                </a:lnTo>
                <a:lnTo>
                  <a:pt x="9842" y="24460"/>
                </a:lnTo>
                <a:lnTo>
                  <a:pt x="10782" y="23736"/>
                </a:lnTo>
                <a:lnTo>
                  <a:pt x="14594" y="18311"/>
                </a:lnTo>
                <a:lnTo>
                  <a:pt x="15020" y="11568"/>
                </a:lnTo>
                <a:lnTo>
                  <a:pt x="12318" y="4975"/>
                </a:lnTo>
                <a:lnTo>
                  <a:pt x="6743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bk object 145"/>
          <p:cNvSpPr/>
          <p:nvPr/>
        </p:nvSpPr>
        <p:spPr>
          <a:xfrm>
            <a:off x="3264330" y="3643706"/>
            <a:ext cx="11430" cy="13970"/>
          </a:xfrm>
          <a:custGeom>
            <a:avLst/>
            <a:gdLst/>
            <a:ahLst/>
            <a:cxnLst/>
            <a:rect l="l" t="t" r="r" b="b"/>
            <a:pathLst>
              <a:path w="11429" h="13970">
                <a:moveTo>
                  <a:pt x="6121" y="0"/>
                </a:moveTo>
                <a:lnTo>
                  <a:pt x="4406" y="1739"/>
                </a:lnTo>
                <a:lnTo>
                  <a:pt x="1676" y="3213"/>
                </a:lnTo>
                <a:lnTo>
                  <a:pt x="1117" y="5257"/>
                </a:lnTo>
                <a:lnTo>
                  <a:pt x="0" y="9563"/>
                </a:lnTo>
                <a:lnTo>
                  <a:pt x="4292" y="13881"/>
                </a:lnTo>
                <a:lnTo>
                  <a:pt x="7162" y="11887"/>
                </a:lnTo>
                <a:lnTo>
                  <a:pt x="8902" y="10706"/>
                </a:lnTo>
                <a:lnTo>
                  <a:pt x="9626" y="7924"/>
                </a:lnTo>
                <a:lnTo>
                  <a:pt x="10807" y="5803"/>
                </a:lnTo>
                <a:lnTo>
                  <a:pt x="7683" y="1905"/>
                </a:lnTo>
                <a:lnTo>
                  <a:pt x="6121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bk object 146"/>
          <p:cNvSpPr/>
          <p:nvPr/>
        </p:nvSpPr>
        <p:spPr>
          <a:xfrm>
            <a:off x="3347611" y="3634037"/>
            <a:ext cx="7620" cy="10160"/>
          </a:xfrm>
          <a:custGeom>
            <a:avLst/>
            <a:gdLst/>
            <a:ahLst/>
            <a:cxnLst/>
            <a:rect l="l" t="t" r="r" b="b"/>
            <a:pathLst>
              <a:path w="7620" h="10160">
                <a:moveTo>
                  <a:pt x="2057" y="0"/>
                </a:moveTo>
                <a:lnTo>
                  <a:pt x="1320" y="2247"/>
                </a:lnTo>
                <a:lnTo>
                  <a:pt x="342" y="4521"/>
                </a:lnTo>
                <a:lnTo>
                  <a:pt x="0" y="7607"/>
                </a:lnTo>
                <a:lnTo>
                  <a:pt x="1689" y="9220"/>
                </a:lnTo>
                <a:lnTo>
                  <a:pt x="2717" y="9372"/>
                </a:lnTo>
                <a:lnTo>
                  <a:pt x="5905" y="9791"/>
                </a:lnTo>
                <a:lnTo>
                  <a:pt x="7581" y="8077"/>
                </a:lnTo>
                <a:lnTo>
                  <a:pt x="7581" y="4965"/>
                </a:lnTo>
                <a:lnTo>
                  <a:pt x="3860" y="1650"/>
                </a:lnTo>
                <a:lnTo>
                  <a:pt x="2057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bk object 147"/>
          <p:cNvSpPr/>
          <p:nvPr/>
        </p:nvSpPr>
        <p:spPr>
          <a:xfrm>
            <a:off x="3356729" y="367647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1778" y="0"/>
                </a:moveTo>
                <a:lnTo>
                  <a:pt x="1193" y="762"/>
                </a:lnTo>
                <a:lnTo>
                  <a:pt x="406" y="1447"/>
                </a:lnTo>
                <a:lnTo>
                  <a:pt x="0" y="2171"/>
                </a:lnTo>
                <a:lnTo>
                  <a:pt x="2971" y="2616"/>
                </a:lnTo>
                <a:lnTo>
                  <a:pt x="2717" y="1739"/>
                </a:lnTo>
                <a:lnTo>
                  <a:pt x="2135" y="762"/>
                </a:lnTo>
                <a:lnTo>
                  <a:pt x="1778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bk object 148"/>
          <p:cNvSpPr/>
          <p:nvPr/>
        </p:nvSpPr>
        <p:spPr>
          <a:xfrm>
            <a:off x="4987776" y="184001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5346" y="0"/>
                </a:moveTo>
                <a:lnTo>
                  <a:pt x="3809" y="698"/>
                </a:lnTo>
                <a:lnTo>
                  <a:pt x="2920" y="1473"/>
                </a:lnTo>
                <a:lnTo>
                  <a:pt x="0" y="3911"/>
                </a:lnTo>
                <a:lnTo>
                  <a:pt x="88" y="8547"/>
                </a:lnTo>
                <a:lnTo>
                  <a:pt x="3721" y="12318"/>
                </a:lnTo>
                <a:lnTo>
                  <a:pt x="5448" y="14071"/>
                </a:lnTo>
                <a:lnTo>
                  <a:pt x="8508" y="14566"/>
                </a:lnTo>
                <a:lnTo>
                  <a:pt x="10820" y="15532"/>
                </a:lnTo>
                <a:lnTo>
                  <a:pt x="11874" y="14566"/>
                </a:lnTo>
                <a:lnTo>
                  <a:pt x="13487" y="13728"/>
                </a:lnTo>
                <a:lnTo>
                  <a:pt x="13845" y="12318"/>
                </a:lnTo>
                <a:lnTo>
                  <a:pt x="15506" y="6197"/>
                </a:lnTo>
                <a:lnTo>
                  <a:pt x="12293" y="888"/>
                </a:lnTo>
                <a:lnTo>
                  <a:pt x="5346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bk object 149"/>
          <p:cNvSpPr/>
          <p:nvPr/>
        </p:nvSpPr>
        <p:spPr>
          <a:xfrm>
            <a:off x="4224361" y="626261"/>
            <a:ext cx="17145" cy="13970"/>
          </a:xfrm>
          <a:custGeom>
            <a:avLst/>
            <a:gdLst/>
            <a:ahLst/>
            <a:cxnLst/>
            <a:rect l="l" t="t" r="r" b="b"/>
            <a:pathLst>
              <a:path w="17145" h="13970">
                <a:moveTo>
                  <a:pt x="8864" y="0"/>
                </a:moveTo>
                <a:lnTo>
                  <a:pt x="3035" y="1371"/>
                </a:lnTo>
                <a:lnTo>
                  <a:pt x="1689" y="2425"/>
                </a:lnTo>
                <a:lnTo>
                  <a:pt x="965" y="3556"/>
                </a:lnTo>
                <a:lnTo>
                  <a:pt x="292" y="4495"/>
                </a:lnTo>
                <a:lnTo>
                  <a:pt x="0" y="6210"/>
                </a:lnTo>
                <a:lnTo>
                  <a:pt x="393" y="7277"/>
                </a:lnTo>
                <a:lnTo>
                  <a:pt x="2146" y="11785"/>
                </a:lnTo>
                <a:lnTo>
                  <a:pt x="6108" y="13690"/>
                </a:lnTo>
                <a:lnTo>
                  <a:pt x="10477" y="13157"/>
                </a:lnTo>
                <a:lnTo>
                  <a:pt x="12763" y="12903"/>
                </a:lnTo>
                <a:lnTo>
                  <a:pt x="14706" y="10210"/>
                </a:lnTo>
                <a:lnTo>
                  <a:pt x="16840" y="8610"/>
                </a:lnTo>
                <a:lnTo>
                  <a:pt x="16624" y="7239"/>
                </a:lnTo>
                <a:lnTo>
                  <a:pt x="16878" y="5473"/>
                </a:lnTo>
                <a:lnTo>
                  <a:pt x="16085" y="4495"/>
                </a:lnTo>
                <a:lnTo>
                  <a:pt x="13017" y="927"/>
                </a:lnTo>
                <a:lnTo>
                  <a:pt x="8864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bk object 150"/>
          <p:cNvSpPr/>
          <p:nvPr/>
        </p:nvSpPr>
        <p:spPr>
          <a:xfrm>
            <a:off x="5016715" y="129517"/>
            <a:ext cx="13970" cy="12700"/>
          </a:xfrm>
          <a:custGeom>
            <a:avLst/>
            <a:gdLst/>
            <a:ahLst/>
            <a:cxnLst/>
            <a:rect l="l" t="t" r="r" b="b"/>
            <a:pathLst>
              <a:path w="13970" h="12700">
                <a:moveTo>
                  <a:pt x="6667" y="0"/>
                </a:moveTo>
                <a:lnTo>
                  <a:pt x="4533" y="584"/>
                </a:lnTo>
                <a:lnTo>
                  <a:pt x="520" y="2971"/>
                </a:lnTo>
                <a:lnTo>
                  <a:pt x="0" y="5803"/>
                </a:lnTo>
                <a:lnTo>
                  <a:pt x="2489" y="8293"/>
                </a:lnTo>
                <a:lnTo>
                  <a:pt x="4292" y="10159"/>
                </a:lnTo>
                <a:lnTo>
                  <a:pt x="6946" y="12052"/>
                </a:lnTo>
                <a:lnTo>
                  <a:pt x="12446" y="12458"/>
                </a:lnTo>
                <a:lnTo>
                  <a:pt x="13703" y="9702"/>
                </a:lnTo>
                <a:lnTo>
                  <a:pt x="12954" y="6438"/>
                </a:lnTo>
                <a:lnTo>
                  <a:pt x="11150" y="4444"/>
                </a:lnTo>
                <a:lnTo>
                  <a:pt x="9525" y="2235"/>
                </a:lnTo>
                <a:lnTo>
                  <a:pt x="6667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bk object 151"/>
          <p:cNvSpPr/>
          <p:nvPr/>
        </p:nvSpPr>
        <p:spPr>
          <a:xfrm>
            <a:off x="5058429" y="120599"/>
            <a:ext cx="26670" cy="25400"/>
          </a:xfrm>
          <a:custGeom>
            <a:avLst/>
            <a:gdLst/>
            <a:ahLst/>
            <a:cxnLst/>
            <a:rect l="l" t="t" r="r" b="b"/>
            <a:pathLst>
              <a:path w="26670" h="25400">
                <a:moveTo>
                  <a:pt x="10896" y="0"/>
                </a:moveTo>
                <a:lnTo>
                  <a:pt x="6654" y="2501"/>
                </a:lnTo>
                <a:lnTo>
                  <a:pt x="0" y="13754"/>
                </a:lnTo>
                <a:lnTo>
                  <a:pt x="2031" y="20548"/>
                </a:lnTo>
                <a:lnTo>
                  <a:pt x="9753" y="23863"/>
                </a:lnTo>
                <a:lnTo>
                  <a:pt x="12623" y="24002"/>
                </a:lnTo>
                <a:lnTo>
                  <a:pt x="17106" y="24930"/>
                </a:lnTo>
                <a:lnTo>
                  <a:pt x="18999" y="23025"/>
                </a:lnTo>
                <a:lnTo>
                  <a:pt x="22948" y="20878"/>
                </a:lnTo>
                <a:lnTo>
                  <a:pt x="23964" y="17767"/>
                </a:lnTo>
                <a:lnTo>
                  <a:pt x="26593" y="10134"/>
                </a:lnTo>
                <a:lnTo>
                  <a:pt x="22605" y="3086"/>
                </a:lnTo>
                <a:lnTo>
                  <a:pt x="10896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bk object 152"/>
          <p:cNvSpPr/>
          <p:nvPr/>
        </p:nvSpPr>
        <p:spPr>
          <a:xfrm>
            <a:off x="4237764" y="61653"/>
            <a:ext cx="1510030" cy="1943100"/>
          </a:xfrm>
          <a:custGeom>
            <a:avLst/>
            <a:gdLst/>
            <a:ahLst/>
            <a:cxnLst/>
            <a:rect l="l" t="t" r="r" b="b"/>
            <a:pathLst>
              <a:path w="1510029" h="1943100">
                <a:moveTo>
                  <a:pt x="464199" y="1866900"/>
                </a:moveTo>
                <a:lnTo>
                  <a:pt x="289690" y="1866900"/>
                </a:lnTo>
                <a:lnTo>
                  <a:pt x="295737" y="1879600"/>
                </a:lnTo>
                <a:lnTo>
                  <a:pt x="352860" y="1879600"/>
                </a:lnTo>
                <a:lnTo>
                  <a:pt x="360480" y="1892300"/>
                </a:lnTo>
                <a:lnTo>
                  <a:pt x="360975" y="1892300"/>
                </a:lnTo>
                <a:lnTo>
                  <a:pt x="362046" y="1905000"/>
                </a:lnTo>
                <a:lnTo>
                  <a:pt x="364396" y="1917700"/>
                </a:lnTo>
                <a:lnTo>
                  <a:pt x="368478" y="1917700"/>
                </a:lnTo>
                <a:lnTo>
                  <a:pt x="374742" y="1930400"/>
                </a:lnTo>
                <a:lnTo>
                  <a:pt x="378641" y="1930400"/>
                </a:lnTo>
                <a:lnTo>
                  <a:pt x="384292" y="1943100"/>
                </a:lnTo>
                <a:lnTo>
                  <a:pt x="439410" y="1943100"/>
                </a:lnTo>
                <a:lnTo>
                  <a:pt x="445078" y="1930400"/>
                </a:lnTo>
                <a:lnTo>
                  <a:pt x="448949" y="1917700"/>
                </a:lnTo>
                <a:lnTo>
                  <a:pt x="452985" y="1905000"/>
                </a:lnTo>
                <a:lnTo>
                  <a:pt x="459146" y="1892300"/>
                </a:lnTo>
                <a:lnTo>
                  <a:pt x="460793" y="1879600"/>
                </a:lnTo>
                <a:lnTo>
                  <a:pt x="464199" y="1866900"/>
                </a:lnTo>
                <a:close/>
              </a:path>
              <a:path w="1510029" h="1943100">
                <a:moveTo>
                  <a:pt x="352860" y="1879600"/>
                </a:moveTo>
                <a:lnTo>
                  <a:pt x="299071" y="1879600"/>
                </a:lnTo>
                <a:lnTo>
                  <a:pt x="299850" y="1892300"/>
                </a:lnTo>
                <a:lnTo>
                  <a:pt x="340503" y="1892300"/>
                </a:lnTo>
                <a:lnTo>
                  <a:pt x="352860" y="1879600"/>
                </a:lnTo>
                <a:close/>
              </a:path>
              <a:path w="1510029" h="1943100">
                <a:moveTo>
                  <a:pt x="479386" y="1841500"/>
                </a:moveTo>
                <a:lnTo>
                  <a:pt x="263172" y="1841500"/>
                </a:lnTo>
                <a:lnTo>
                  <a:pt x="262575" y="1854200"/>
                </a:lnTo>
                <a:lnTo>
                  <a:pt x="267910" y="1854200"/>
                </a:lnTo>
                <a:lnTo>
                  <a:pt x="272137" y="1866900"/>
                </a:lnTo>
                <a:lnTo>
                  <a:pt x="469003" y="1866900"/>
                </a:lnTo>
                <a:lnTo>
                  <a:pt x="474843" y="1854200"/>
                </a:lnTo>
                <a:lnTo>
                  <a:pt x="479386" y="1841500"/>
                </a:lnTo>
                <a:close/>
              </a:path>
              <a:path w="1510029" h="1943100">
                <a:moveTo>
                  <a:pt x="488851" y="1816100"/>
                </a:moveTo>
                <a:lnTo>
                  <a:pt x="264544" y="1816100"/>
                </a:lnTo>
                <a:lnTo>
                  <a:pt x="267668" y="1828800"/>
                </a:lnTo>
                <a:lnTo>
                  <a:pt x="266538" y="1841500"/>
                </a:lnTo>
                <a:lnTo>
                  <a:pt x="482951" y="1841500"/>
                </a:lnTo>
                <a:lnTo>
                  <a:pt x="485618" y="1828800"/>
                </a:lnTo>
                <a:lnTo>
                  <a:pt x="487467" y="1828800"/>
                </a:lnTo>
                <a:lnTo>
                  <a:pt x="488851" y="1816100"/>
                </a:lnTo>
                <a:close/>
              </a:path>
              <a:path w="1510029" h="1943100">
                <a:moveTo>
                  <a:pt x="494109" y="1803400"/>
                </a:moveTo>
                <a:lnTo>
                  <a:pt x="259585" y="1803400"/>
                </a:lnTo>
                <a:lnTo>
                  <a:pt x="261848" y="1816100"/>
                </a:lnTo>
                <a:lnTo>
                  <a:pt x="490521" y="1816100"/>
                </a:lnTo>
                <a:lnTo>
                  <a:pt x="494109" y="1803400"/>
                </a:lnTo>
                <a:close/>
              </a:path>
              <a:path w="1510029" h="1943100">
                <a:moveTo>
                  <a:pt x="484965" y="1790700"/>
                </a:moveTo>
                <a:lnTo>
                  <a:pt x="251539" y="1790700"/>
                </a:lnTo>
                <a:lnTo>
                  <a:pt x="256550" y="1803400"/>
                </a:lnTo>
                <a:lnTo>
                  <a:pt x="486210" y="1803400"/>
                </a:lnTo>
                <a:lnTo>
                  <a:pt x="484965" y="1790700"/>
                </a:lnTo>
                <a:close/>
              </a:path>
              <a:path w="1510029" h="1943100">
                <a:moveTo>
                  <a:pt x="512054" y="1778000"/>
                </a:moveTo>
                <a:lnTo>
                  <a:pt x="250206" y="1778000"/>
                </a:lnTo>
                <a:lnTo>
                  <a:pt x="248275" y="1790700"/>
                </a:lnTo>
                <a:lnTo>
                  <a:pt x="491112" y="1790700"/>
                </a:lnTo>
                <a:lnTo>
                  <a:pt x="491721" y="1803400"/>
                </a:lnTo>
                <a:lnTo>
                  <a:pt x="501640" y="1803400"/>
                </a:lnTo>
                <a:lnTo>
                  <a:pt x="509057" y="1790700"/>
                </a:lnTo>
                <a:lnTo>
                  <a:pt x="512054" y="1778000"/>
                </a:lnTo>
                <a:close/>
              </a:path>
              <a:path w="1510029" h="1943100">
                <a:moveTo>
                  <a:pt x="531048" y="1752600"/>
                </a:moveTo>
                <a:lnTo>
                  <a:pt x="243525" y="1752600"/>
                </a:lnTo>
                <a:lnTo>
                  <a:pt x="246789" y="1765300"/>
                </a:lnTo>
                <a:lnTo>
                  <a:pt x="255070" y="1765300"/>
                </a:lnTo>
                <a:lnTo>
                  <a:pt x="251844" y="1778000"/>
                </a:lnTo>
                <a:lnTo>
                  <a:pt x="516933" y="1778000"/>
                </a:lnTo>
                <a:lnTo>
                  <a:pt x="523251" y="1765300"/>
                </a:lnTo>
                <a:lnTo>
                  <a:pt x="531048" y="1752600"/>
                </a:lnTo>
                <a:close/>
              </a:path>
              <a:path w="1510029" h="1943100">
                <a:moveTo>
                  <a:pt x="551348" y="1701800"/>
                </a:moveTo>
                <a:lnTo>
                  <a:pt x="225161" y="1701800"/>
                </a:lnTo>
                <a:lnTo>
                  <a:pt x="227330" y="1714500"/>
                </a:lnTo>
                <a:lnTo>
                  <a:pt x="229690" y="1727200"/>
                </a:lnTo>
                <a:lnTo>
                  <a:pt x="233253" y="1739900"/>
                </a:lnTo>
                <a:lnTo>
                  <a:pt x="239030" y="1752600"/>
                </a:lnTo>
                <a:lnTo>
                  <a:pt x="540362" y="1752600"/>
                </a:lnTo>
                <a:lnTo>
                  <a:pt x="548694" y="1739900"/>
                </a:lnTo>
                <a:lnTo>
                  <a:pt x="553466" y="1727200"/>
                </a:lnTo>
                <a:lnTo>
                  <a:pt x="554432" y="1714500"/>
                </a:lnTo>
                <a:lnTo>
                  <a:pt x="551348" y="1701800"/>
                </a:lnTo>
                <a:close/>
              </a:path>
              <a:path w="1510029" h="1943100">
                <a:moveTo>
                  <a:pt x="552021" y="1689100"/>
                </a:moveTo>
                <a:lnTo>
                  <a:pt x="225425" y="1689100"/>
                </a:lnTo>
                <a:lnTo>
                  <a:pt x="224362" y="1701800"/>
                </a:lnTo>
                <a:lnTo>
                  <a:pt x="548351" y="1701800"/>
                </a:lnTo>
                <a:lnTo>
                  <a:pt x="552021" y="1689100"/>
                </a:lnTo>
                <a:close/>
              </a:path>
              <a:path w="1510029" h="1943100">
                <a:moveTo>
                  <a:pt x="568099" y="1676400"/>
                </a:moveTo>
                <a:lnTo>
                  <a:pt x="234927" y="1676400"/>
                </a:lnTo>
                <a:lnTo>
                  <a:pt x="228797" y="1689100"/>
                </a:lnTo>
                <a:lnTo>
                  <a:pt x="562283" y="1689100"/>
                </a:lnTo>
                <a:lnTo>
                  <a:pt x="568099" y="1676400"/>
                </a:lnTo>
                <a:close/>
              </a:path>
              <a:path w="1510029" h="1943100">
                <a:moveTo>
                  <a:pt x="226926" y="1663700"/>
                </a:moveTo>
                <a:lnTo>
                  <a:pt x="218075" y="1663700"/>
                </a:lnTo>
                <a:lnTo>
                  <a:pt x="223205" y="1676400"/>
                </a:lnTo>
                <a:lnTo>
                  <a:pt x="226926" y="1663700"/>
                </a:lnTo>
                <a:close/>
              </a:path>
              <a:path w="1510029" h="1943100">
                <a:moveTo>
                  <a:pt x="565635" y="1663700"/>
                </a:moveTo>
                <a:lnTo>
                  <a:pt x="250520" y="1663700"/>
                </a:lnTo>
                <a:lnTo>
                  <a:pt x="245918" y="1676400"/>
                </a:lnTo>
                <a:lnTo>
                  <a:pt x="567452" y="1676400"/>
                </a:lnTo>
                <a:lnTo>
                  <a:pt x="565635" y="1663700"/>
                </a:lnTo>
                <a:close/>
              </a:path>
              <a:path w="1510029" h="1943100">
                <a:moveTo>
                  <a:pt x="261470" y="1651000"/>
                </a:moveTo>
                <a:lnTo>
                  <a:pt x="216995" y="1651000"/>
                </a:lnTo>
                <a:lnTo>
                  <a:pt x="217681" y="1663700"/>
                </a:lnTo>
                <a:lnTo>
                  <a:pt x="259070" y="1663700"/>
                </a:lnTo>
                <a:lnTo>
                  <a:pt x="261470" y="1651000"/>
                </a:lnTo>
                <a:close/>
              </a:path>
              <a:path w="1510029" h="1943100">
                <a:moveTo>
                  <a:pt x="559743" y="1651000"/>
                </a:moveTo>
                <a:lnTo>
                  <a:pt x="261470" y="1651000"/>
                </a:lnTo>
                <a:lnTo>
                  <a:pt x="261712" y="1663700"/>
                </a:lnTo>
                <a:lnTo>
                  <a:pt x="564467" y="1663700"/>
                </a:lnTo>
                <a:lnTo>
                  <a:pt x="559743" y="1651000"/>
                </a:lnTo>
                <a:close/>
              </a:path>
              <a:path w="1510029" h="1943100">
                <a:moveTo>
                  <a:pt x="740095" y="1587500"/>
                </a:moveTo>
                <a:lnTo>
                  <a:pt x="209337" y="1587500"/>
                </a:lnTo>
                <a:lnTo>
                  <a:pt x="213807" y="1612900"/>
                </a:lnTo>
                <a:lnTo>
                  <a:pt x="216752" y="1625600"/>
                </a:lnTo>
                <a:lnTo>
                  <a:pt x="217990" y="1638300"/>
                </a:lnTo>
                <a:lnTo>
                  <a:pt x="217338" y="1651000"/>
                </a:lnTo>
                <a:lnTo>
                  <a:pt x="586692" y="1651000"/>
                </a:lnTo>
                <a:lnTo>
                  <a:pt x="589410" y="1638300"/>
                </a:lnTo>
                <a:lnTo>
                  <a:pt x="593110" y="1638300"/>
                </a:lnTo>
                <a:lnTo>
                  <a:pt x="598035" y="1625600"/>
                </a:lnTo>
                <a:lnTo>
                  <a:pt x="667693" y="1625600"/>
                </a:lnTo>
                <a:lnTo>
                  <a:pt x="671033" y="1612900"/>
                </a:lnTo>
                <a:lnTo>
                  <a:pt x="697624" y="1612900"/>
                </a:lnTo>
                <a:lnTo>
                  <a:pt x="712916" y="1600200"/>
                </a:lnTo>
                <a:lnTo>
                  <a:pt x="727072" y="1600200"/>
                </a:lnTo>
                <a:lnTo>
                  <a:pt x="740095" y="1587500"/>
                </a:lnTo>
                <a:close/>
              </a:path>
              <a:path w="1510029" h="1943100">
                <a:moveTo>
                  <a:pt x="773468" y="1562100"/>
                </a:moveTo>
                <a:lnTo>
                  <a:pt x="204206" y="1562100"/>
                </a:lnTo>
                <a:lnTo>
                  <a:pt x="207902" y="1574800"/>
                </a:lnTo>
                <a:lnTo>
                  <a:pt x="205908" y="1587500"/>
                </a:lnTo>
                <a:lnTo>
                  <a:pt x="748452" y="1587500"/>
                </a:lnTo>
                <a:lnTo>
                  <a:pt x="757754" y="1574800"/>
                </a:lnTo>
                <a:lnTo>
                  <a:pt x="766310" y="1574800"/>
                </a:lnTo>
                <a:lnTo>
                  <a:pt x="773468" y="1562100"/>
                </a:lnTo>
                <a:close/>
              </a:path>
              <a:path w="1510029" h="1943100">
                <a:moveTo>
                  <a:pt x="822127" y="1498600"/>
                </a:moveTo>
                <a:lnTo>
                  <a:pt x="206187" y="1498600"/>
                </a:lnTo>
                <a:lnTo>
                  <a:pt x="213820" y="1511300"/>
                </a:lnTo>
                <a:lnTo>
                  <a:pt x="215348" y="1511300"/>
                </a:lnTo>
                <a:lnTo>
                  <a:pt x="210737" y="1524000"/>
                </a:lnTo>
                <a:lnTo>
                  <a:pt x="202022" y="1524000"/>
                </a:lnTo>
                <a:lnTo>
                  <a:pt x="197749" y="1536700"/>
                </a:lnTo>
                <a:lnTo>
                  <a:pt x="195713" y="1536700"/>
                </a:lnTo>
                <a:lnTo>
                  <a:pt x="196310" y="1549400"/>
                </a:lnTo>
                <a:lnTo>
                  <a:pt x="199939" y="1562100"/>
                </a:lnTo>
                <a:lnTo>
                  <a:pt x="778576" y="1562100"/>
                </a:lnTo>
                <a:lnTo>
                  <a:pt x="785987" y="1549400"/>
                </a:lnTo>
                <a:lnTo>
                  <a:pt x="795144" y="1536700"/>
                </a:lnTo>
                <a:lnTo>
                  <a:pt x="804576" y="1524000"/>
                </a:lnTo>
                <a:lnTo>
                  <a:pt x="812816" y="1511300"/>
                </a:lnTo>
                <a:lnTo>
                  <a:pt x="822127" y="1498600"/>
                </a:lnTo>
                <a:close/>
              </a:path>
              <a:path w="1510029" h="1943100">
                <a:moveTo>
                  <a:pt x="939371" y="1460500"/>
                </a:moveTo>
                <a:lnTo>
                  <a:pt x="213757" y="1460500"/>
                </a:lnTo>
                <a:lnTo>
                  <a:pt x="206213" y="1473200"/>
                </a:lnTo>
                <a:lnTo>
                  <a:pt x="205654" y="1485900"/>
                </a:lnTo>
                <a:lnTo>
                  <a:pt x="204308" y="1498600"/>
                </a:lnTo>
                <a:lnTo>
                  <a:pt x="833669" y="1498600"/>
                </a:lnTo>
                <a:lnTo>
                  <a:pt x="845402" y="1485900"/>
                </a:lnTo>
                <a:lnTo>
                  <a:pt x="855284" y="1473200"/>
                </a:lnTo>
                <a:lnTo>
                  <a:pt x="933237" y="1473200"/>
                </a:lnTo>
                <a:lnTo>
                  <a:pt x="939371" y="1460500"/>
                </a:lnTo>
                <a:close/>
              </a:path>
              <a:path w="1510029" h="1943100">
                <a:moveTo>
                  <a:pt x="1023064" y="1435100"/>
                </a:moveTo>
                <a:lnTo>
                  <a:pt x="228882" y="1435100"/>
                </a:lnTo>
                <a:lnTo>
                  <a:pt x="220615" y="1447800"/>
                </a:lnTo>
                <a:lnTo>
                  <a:pt x="214950" y="1460500"/>
                </a:lnTo>
                <a:lnTo>
                  <a:pt x="961602" y="1460500"/>
                </a:lnTo>
                <a:lnTo>
                  <a:pt x="973207" y="1447800"/>
                </a:lnTo>
                <a:lnTo>
                  <a:pt x="1004422" y="1447800"/>
                </a:lnTo>
                <a:lnTo>
                  <a:pt x="1023064" y="1435100"/>
                </a:lnTo>
                <a:close/>
              </a:path>
              <a:path w="1510029" h="1943100">
                <a:moveTo>
                  <a:pt x="1141326" y="1358900"/>
                </a:moveTo>
                <a:lnTo>
                  <a:pt x="311127" y="1358900"/>
                </a:lnTo>
                <a:lnTo>
                  <a:pt x="307261" y="1371600"/>
                </a:lnTo>
                <a:lnTo>
                  <a:pt x="300723" y="1384300"/>
                </a:lnTo>
                <a:lnTo>
                  <a:pt x="257470" y="1384300"/>
                </a:lnTo>
                <a:lnTo>
                  <a:pt x="257747" y="1397000"/>
                </a:lnTo>
                <a:lnTo>
                  <a:pt x="259032" y="1397000"/>
                </a:lnTo>
                <a:lnTo>
                  <a:pt x="261060" y="1409700"/>
                </a:lnTo>
                <a:lnTo>
                  <a:pt x="243678" y="1409700"/>
                </a:lnTo>
                <a:lnTo>
                  <a:pt x="237785" y="1422400"/>
                </a:lnTo>
                <a:lnTo>
                  <a:pt x="236693" y="1422400"/>
                </a:lnTo>
                <a:lnTo>
                  <a:pt x="234127" y="1435100"/>
                </a:lnTo>
                <a:lnTo>
                  <a:pt x="1040754" y="1435100"/>
                </a:lnTo>
                <a:lnTo>
                  <a:pt x="1057189" y="1422400"/>
                </a:lnTo>
                <a:lnTo>
                  <a:pt x="1077985" y="1409700"/>
                </a:lnTo>
                <a:lnTo>
                  <a:pt x="1099234" y="1384300"/>
                </a:lnTo>
                <a:lnTo>
                  <a:pt x="1120495" y="1371600"/>
                </a:lnTo>
                <a:lnTo>
                  <a:pt x="1141326" y="1358900"/>
                </a:lnTo>
                <a:close/>
              </a:path>
              <a:path w="1510029" h="1943100">
                <a:moveTo>
                  <a:pt x="1088583" y="1333500"/>
                </a:moveTo>
                <a:lnTo>
                  <a:pt x="326507" y="1333500"/>
                </a:lnTo>
                <a:lnTo>
                  <a:pt x="327256" y="1346200"/>
                </a:lnTo>
                <a:lnTo>
                  <a:pt x="330228" y="1358900"/>
                </a:lnTo>
                <a:lnTo>
                  <a:pt x="1142520" y="1358900"/>
                </a:lnTo>
                <a:lnTo>
                  <a:pt x="1142381" y="1346200"/>
                </a:lnTo>
                <a:lnTo>
                  <a:pt x="1100668" y="1346200"/>
                </a:lnTo>
                <a:lnTo>
                  <a:pt x="1088583" y="1333500"/>
                </a:lnTo>
                <a:close/>
              </a:path>
              <a:path w="1510029" h="1943100">
                <a:moveTo>
                  <a:pt x="300281" y="1320800"/>
                </a:moveTo>
                <a:lnTo>
                  <a:pt x="236710" y="1320800"/>
                </a:lnTo>
                <a:lnTo>
                  <a:pt x="245634" y="1333500"/>
                </a:lnTo>
                <a:lnTo>
                  <a:pt x="295646" y="1333500"/>
                </a:lnTo>
                <a:lnTo>
                  <a:pt x="300281" y="1320800"/>
                </a:lnTo>
                <a:close/>
              </a:path>
              <a:path w="1510029" h="1943100">
                <a:moveTo>
                  <a:pt x="1037771" y="1320800"/>
                </a:moveTo>
                <a:lnTo>
                  <a:pt x="333505" y="1320800"/>
                </a:lnTo>
                <a:lnTo>
                  <a:pt x="331384" y="1333500"/>
                </a:lnTo>
                <a:lnTo>
                  <a:pt x="1040374" y="1333500"/>
                </a:lnTo>
                <a:lnTo>
                  <a:pt x="1037771" y="1320800"/>
                </a:lnTo>
                <a:close/>
              </a:path>
              <a:path w="1510029" h="1943100">
                <a:moveTo>
                  <a:pt x="1171870" y="1308100"/>
                </a:moveTo>
                <a:lnTo>
                  <a:pt x="1106274" y="1308100"/>
                </a:lnTo>
                <a:lnTo>
                  <a:pt x="1111985" y="1320800"/>
                </a:lnTo>
                <a:lnTo>
                  <a:pt x="1118525" y="1320800"/>
                </a:lnTo>
                <a:lnTo>
                  <a:pt x="1126239" y="1333500"/>
                </a:lnTo>
                <a:lnTo>
                  <a:pt x="1168670" y="1333500"/>
                </a:lnTo>
                <a:lnTo>
                  <a:pt x="1171057" y="1320800"/>
                </a:lnTo>
                <a:lnTo>
                  <a:pt x="1171870" y="1308100"/>
                </a:lnTo>
                <a:close/>
              </a:path>
              <a:path w="1510029" h="1943100">
                <a:moveTo>
                  <a:pt x="284267" y="1282700"/>
                </a:moveTo>
                <a:lnTo>
                  <a:pt x="224372" y="1282700"/>
                </a:lnTo>
                <a:lnTo>
                  <a:pt x="224082" y="1295400"/>
                </a:lnTo>
                <a:lnTo>
                  <a:pt x="225783" y="1308100"/>
                </a:lnTo>
                <a:lnTo>
                  <a:pt x="230043" y="1320800"/>
                </a:lnTo>
                <a:lnTo>
                  <a:pt x="303101" y="1320800"/>
                </a:lnTo>
                <a:lnTo>
                  <a:pt x="303711" y="1308100"/>
                </a:lnTo>
                <a:lnTo>
                  <a:pt x="299316" y="1308100"/>
                </a:lnTo>
                <a:lnTo>
                  <a:pt x="296345" y="1295400"/>
                </a:lnTo>
                <a:lnTo>
                  <a:pt x="285905" y="1295400"/>
                </a:lnTo>
                <a:lnTo>
                  <a:pt x="284267" y="1282700"/>
                </a:lnTo>
                <a:close/>
              </a:path>
              <a:path w="1510029" h="1943100">
                <a:moveTo>
                  <a:pt x="1066749" y="1308100"/>
                </a:moveTo>
                <a:lnTo>
                  <a:pt x="343068" y="1308100"/>
                </a:lnTo>
                <a:lnTo>
                  <a:pt x="339347" y="1320800"/>
                </a:lnTo>
                <a:lnTo>
                  <a:pt x="1061012" y="1320800"/>
                </a:lnTo>
                <a:lnTo>
                  <a:pt x="1066749" y="1308100"/>
                </a:lnTo>
                <a:close/>
              </a:path>
              <a:path w="1510029" h="1943100">
                <a:moveTo>
                  <a:pt x="1073067" y="1295400"/>
                </a:moveTo>
                <a:lnTo>
                  <a:pt x="346941" y="1295400"/>
                </a:lnTo>
                <a:lnTo>
                  <a:pt x="349367" y="1308100"/>
                </a:lnTo>
                <a:lnTo>
                  <a:pt x="1070822" y="1308100"/>
                </a:lnTo>
                <a:lnTo>
                  <a:pt x="1073067" y="1295400"/>
                </a:lnTo>
                <a:close/>
              </a:path>
              <a:path w="1510029" h="1943100">
                <a:moveTo>
                  <a:pt x="1165596" y="1231900"/>
                </a:moveTo>
                <a:lnTo>
                  <a:pt x="329009" y="1231900"/>
                </a:lnTo>
                <a:lnTo>
                  <a:pt x="334483" y="1244600"/>
                </a:lnTo>
                <a:lnTo>
                  <a:pt x="336540" y="1244600"/>
                </a:lnTo>
                <a:lnTo>
                  <a:pt x="335283" y="1257300"/>
                </a:lnTo>
                <a:lnTo>
                  <a:pt x="1084265" y="1257300"/>
                </a:lnTo>
                <a:lnTo>
                  <a:pt x="1089415" y="1282700"/>
                </a:lnTo>
                <a:lnTo>
                  <a:pt x="1094000" y="1295400"/>
                </a:lnTo>
                <a:lnTo>
                  <a:pt x="1099404" y="1308100"/>
                </a:lnTo>
                <a:lnTo>
                  <a:pt x="1172154" y="1308100"/>
                </a:lnTo>
                <a:lnTo>
                  <a:pt x="1172211" y="1295400"/>
                </a:lnTo>
                <a:lnTo>
                  <a:pt x="1172447" y="1282700"/>
                </a:lnTo>
                <a:lnTo>
                  <a:pt x="1173267" y="1270000"/>
                </a:lnTo>
                <a:lnTo>
                  <a:pt x="1172163" y="1270000"/>
                </a:lnTo>
                <a:lnTo>
                  <a:pt x="1168398" y="1257300"/>
                </a:lnTo>
                <a:lnTo>
                  <a:pt x="1165150" y="1244600"/>
                </a:lnTo>
                <a:lnTo>
                  <a:pt x="1165596" y="1231900"/>
                </a:lnTo>
                <a:close/>
              </a:path>
              <a:path w="1510029" h="1943100">
                <a:moveTo>
                  <a:pt x="1070414" y="1270000"/>
                </a:moveTo>
                <a:lnTo>
                  <a:pt x="283175" y="1270000"/>
                </a:lnTo>
                <a:lnTo>
                  <a:pt x="283365" y="1282700"/>
                </a:lnTo>
                <a:lnTo>
                  <a:pt x="297313" y="1282700"/>
                </a:lnTo>
                <a:lnTo>
                  <a:pt x="311423" y="1295400"/>
                </a:lnTo>
                <a:lnTo>
                  <a:pt x="1073318" y="1295400"/>
                </a:lnTo>
                <a:lnTo>
                  <a:pt x="1072456" y="1282700"/>
                </a:lnTo>
                <a:lnTo>
                  <a:pt x="1070414" y="1270000"/>
                </a:lnTo>
                <a:close/>
              </a:path>
              <a:path w="1510029" h="1943100">
                <a:moveTo>
                  <a:pt x="1075147" y="1257300"/>
                </a:moveTo>
                <a:lnTo>
                  <a:pt x="229911" y="1257300"/>
                </a:lnTo>
                <a:lnTo>
                  <a:pt x="226886" y="1270000"/>
                </a:lnTo>
                <a:lnTo>
                  <a:pt x="225412" y="1282700"/>
                </a:lnTo>
                <a:lnTo>
                  <a:pt x="283365" y="1282700"/>
                </a:lnTo>
                <a:lnTo>
                  <a:pt x="282476" y="1270000"/>
                </a:lnTo>
                <a:lnTo>
                  <a:pt x="1069076" y="1270000"/>
                </a:lnTo>
                <a:lnTo>
                  <a:pt x="1075147" y="1257300"/>
                </a:lnTo>
                <a:close/>
              </a:path>
              <a:path w="1510029" h="1943100">
                <a:moveTo>
                  <a:pt x="326367" y="1244600"/>
                </a:moveTo>
                <a:lnTo>
                  <a:pt x="251691" y="1244600"/>
                </a:lnTo>
                <a:lnTo>
                  <a:pt x="248720" y="1257300"/>
                </a:lnTo>
                <a:lnTo>
                  <a:pt x="330978" y="1257300"/>
                </a:lnTo>
                <a:lnTo>
                  <a:pt x="326367" y="1244600"/>
                </a:lnTo>
                <a:close/>
              </a:path>
              <a:path w="1510029" h="1943100">
                <a:moveTo>
                  <a:pt x="318455" y="1231900"/>
                </a:moveTo>
                <a:lnTo>
                  <a:pt x="248250" y="1231900"/>
                </a:lnTo>
                <a:lnTo>
                  <a:pt x="249278" y="1244600"/>
                </a:lnTo>
                <a:lnTo>
                  <a:pt x="322469" y="1244600"/>
                </a:lnTo>
                <a:lnTo>
                  <a:pt x="318455" y="1231900"/>
                </a:lnTo>
                <a:close/>
              </a:path>
              <a:path w="1510029" h="1943100">
                <a:moveTo>
                  <a:pt x="292192" y="1219200"/>
                </a:moveTo>
                <a:lnTo>
                  <a:pt x="251499" y="1219200"/>
                </a:lnTo>
                <a:lnTo>
                  <a:pt x="248090" y="1231900"/>
                </a:lnTo>
                <a:lnTo>
                  <a:pt x="300359" y="1231900"/>
                </a:lnTo>
                <a:lnTo>
                  <a:pt x="292192" y="1219200"/>
                </a:lnTo>
                <a:close/>
              </a:path>
              <a:path w="1510029" h="1943100">
                <a:moveTo>
                  <a:pt x="1160364" y="1219200"/>
                </a:moveTo>
                <a:lnTo>
                  <a:pt x="321046" y="1219200"/>
                </a:lnTo>
                <a:lnTo>
                  <a:pt x="319001" y="1231900"/>
                </a:lnTo>
                <a:lnTo>
                  <a:pt x="1162116" y="1231900"/>
                </a:lnTo>
                <a:lnTo>
                  <a:pt x="1160364" y="1219200"/>
                </a:lnTo>
                <a:close/>
              </a:path>
              <a:path w="1510029" h="1943100">
                <a:moveTo>
                  <a:pt x="1126086" y="1181100"/>
                </a:moveTo>
                <a:lnTo>
                  <a:pt x="308778" y="1181100"/>
                </a:lnTo>
                <a:lnTo>
                  <a:pt x="301641" y="1193800"/>
                </a:lnTo>
                <a:lnTo>
                  <a:pt x="302441" y="1193800"/>
                </a:lnTo>
                <a:lnTo>
                  <a:pt x="306416" y="1206500"/>
                </a:lnTo>
                <a:lnTo>
                  <a:pt x="323218" y="1206500"/>
                </a:lnTo>
                <a:lnTo>
                  <a:pt x="324793" y="1219200"/>
                </a:lnTo>
                <a:lnTo>
                  <a:pt x="1153901" y="1219200"/>
                </a:lnTo>
                <a:lnTo>
                  <a:pt x="1145921" y="1206500"/>
                </a:lnTo>
                <a:lnTo>
                  <a:pt x="1136593" y="1193800"/>
                </a:lnTo>
                <a:lnTo>
                  <a:pt x="1126086" y="1181100"/>
                </a:lnTo>
                <a:close/>
              </a:path>
              <a:path w="1510029" h="1943100">
                <a:moveTo>
                  <a:pt x="1167793" y="1181100"/>
                </a:moveTo>
                <a:lnTo>
                  <a:pt x="1143711" y="1181100"/>
                </a:lnTo>
                <a:lnTo>
                  <a:pt x="1149927" y="1193800"/>
                </a:lnTo>
                <a:lnTo>
                  <a:pt x="1167603" y="1193800"/>
                </a:lnTo>
                <a:lnTo>
                  <a:pt x="1167793" y="1181100"/>
                </a:lnTo>
                <a:close/>
              </a:path>
              <a:path w="1510029" h="1943100">
                <a:moveTo>
                  <a:pt x="292662" y="1155700"/>
                </a:moveTo>
                <a:lnTo>
                  <a:pt x="240160" y="1155700"/>
                </a:lnTo>
                <a:lnTo>
                  <a:pt x="244554" y="1168400"/>
                </a:lnTo>
                <a:lnTo>
                  <a:pt x="255463" y="1181100"/>
                </a:lnTo>
                <a:lnTo>
                  <a:pt x="276799" y="1181100"/>
                </a:lnTo>
                <a:lnTo>
                  <a:pt x="287544" y="1168400"/>
                </a:lnTo>
                <a:lnTo>
                  <a:pt x="290465" y="1168400"/>
                </a:lnTo>
                <a:lnTo>
                  <a:pt x="292662" y="1155700"/>
                </a:lnTo>
                <a:close/>
              </a:path>
              <a:path w="1510029" h="1943100">
                <a:moveTo>
                  <a:pt x="1106236" y="1168400"/>
                </a:moveTo>
                <a:lnTo>
                  <a:pt x="317808" y="1168400"/>
                </a:lnTo>
                <a:lnTo>
                  <a:pt x="313325" y="1181100"/>
                </a:lnTo>
                <a:lnTo>
                  <a:pt x="1114479" y="1181100"/>
                </a:lnTo>
                <a:lnTo>
                  <a:pt x="1106236" y="1168400"/>
                </a:lnTo>
                <a:close/>
              </a:path>
              <a:path w="1510029" h="1943100">
                <a:moveTo>
                  <a:pt x="1169063" y="1168400"/>
                </a:moveTo>
                <a:lnTo>
                  <a:pt x="1131814" y="1168400"/>
                </a:lnTo>
                <a:lnTo>
                  <a:pt x="1137890" y="1181100"/>
                </a:lnTo>
                <a:lnTo>
                  <a:pt x="1168085" y="1181100"/>
                </a:lnTo>
                <a:lnTo>
                  <a:pt x="1169063" y="1168400"/>
                </a:lnTo>
                <a:close/>
              </a:path>
              <a:path w="1510029" h="1943100">
                <a:moveTo>
                  <a:pt x="1102147" y="1155700"/>
                </a:moveTo>
                <a:lnTo>
                  <a:pt x="324018" y="1155700"/>
                </a:lnTo>
                <a:lnTo>
                  <a:pt x="324462" y="1168400"/>
                </a:lnTo>
                <a:lnTo>
                  <a:pt x="1103138" y="1168400"/>
                </a:lnTo>
                <a:lnTo>
                  <a:pt x="1102147" y="1155700"/>
                </a:lnTo>
                <a:close/>
              </a:path>
              <a:path w="1510029" h="1943100">
                <a:moveTo>
                  <a:pt x="1180404" y="1130300"/>
                </a:moveTo>
                <a:lnTo>
                  <a:pt x="1111926" y="1130300"/>
                </a:lnTo>
                <a:lnTo>
                  <a:pt x="1111939" y="1143000"/>
                </a:lnTo>
                <a:lnTo>
                  <a:pt x="1113133" y="1143000"/>
                </a:lnTo>
                <a:lnTo>
                  <a:pt x="1116695" y="1155700"/>
                </a:lnTo>
                <a:lnTo>
                  <a:pt x="1122847" y="1168400"/>
                </a:lnTo>
                <a:lnTo>
                  <a:pt x="1173889" y="1168400"/>
                </a:lnTo>
                <a:lnTo>
                  <a:pt x="1171337" y="1155700"/>
                </a:lnTo>
                <a:lnTo>
                  <a:pt x="1175680" y="1155700"/>
                </a:lnTo>
                <a:lnTo>
                  <a:pt x="1182474" y="1143000"/>
                </a:lnTo>
                <a:lnTo>
                  <a:pt x="1180404" y="1130300"/>
                </a:lnTo>
                <a:close/>
              </a:path>
              <a:path w="1510029" h="1943100">
                <a:moveTo>
                  <a:pt x="1099062" y="1143000"/>
                </a:moveTo>
                <a:lnTo>
                  <a:pt x="242433" y="1143000"/>
                </a:lnTo>
                <a:lnTo>
                  <a:pt x="238153" y="1155700"/>
                </a:lnTo>
                <a:lnTo>
                  <a:pt x="1100467" y="1155700"/>
                </a:lnTo>
                <a:lnTo>
                  <a:pt x="1099062" y="1143000"/>
                </a:lnTo>
                <a:close/>
              </a:path>
              <a:path w="1510029" h="1943100">
                <a:moveTo>
                  <a:pt x="1096673" y="1130300"/>
                </a:moveTo>
                <a:lnTo>
                  <a:pt x="251817" y="1130300"/>
                </a:lnTo>
                <a:lnTo>
                  <a:pt x="247741" y="1143000"/>
                </a:lnTo>
                <a:lnTo>
                  <a:pt x="1097898" y="1143000"/>
                </a:lnTo>
                <a:lnTo>
                  <a:pt x="1096673" y="1130300"/>
                </a:lnTo>
                <a:close/>
              </a:path>
              <a:path w="1510029" h="1943100">
                <a:moveTo>
                  <a:pt x="1103138" y="1117600"/>
                </a:moveTo>
                <a:lnTo>
                  <a:pt x="256962" y="1117600"/>
                </a:lnTo>
                <a:lnTo>
                  <a:pt x="254833" y="1130300"/>
                </a:lnTo>
                <a:lnTo>
                  <a:pt x="1101423" y="1130300"/>
                </a:lnTo>
                <a:lnTo>
                  <a:pt x="1103138" y="1117600"/>
                </a:lnTo>
                <a:close/>
              </a:path>
              <a:path w="1510029" h="1943100">
                <a:moveTo>
                  <a:pt x="1161802" y="1117600"/>
                </a:moveTo>
                <a:lnTo>
                  <a:pt x="1103138" y="1117600"/>
                </a:lnTo>
                <a:lnTo>
                  <a:pt x="1107722" y="1130300"/>
                </a:lnTo>
                <a:lnTo>
                  <a:pt x="1169076" y="1130300"/>
                </a:lnTo>
                <a:lnTo>
                  <a:pt x="1161802" y="1117600"/>
                </a:lnTo>
                <a:close/>
              </a:path>
              <a:path w="1510029" h="1943100">
                <a:moveTo>
                  <a:pt x="1147702" y="1104900"/>
                </a:moveTo>
                <a:lnTo>
                  <a:pt x="265661" y="1104900"/>
                </a:lnTo>
                <a:lnTo>
                  <a:pt x="262740" y="1117600"/>
                </a:lnTo>
                <a:lnTo>
                  <a:pt x="1154628" y="1117600"/>
                </a:lnTo>
                <a:lnTo>
                  <a:pt x="1147702" y="1104900"/>
                </a:lnTo>
                <a:close/>
              </a:path>
              <a:path w="1510029" h="1943100">
                <a:moveTo>
                  <a:pt x="1141758" y="1092200"/>
                </a:moveTo>
                <a:lnTo>
                  <a:pt x="258675" y="1092200"/>
                </a:lnTo>
                <a:lnTo>
                  <a:pt x="257317" y="1104900"/>
                </a:lnTo>
                <a:lnTo>
                  <a:pt x="1142190" y="1104900"/>
                </a:lnTo>
                <a:lnTo>
                  <a:pt x="1141758" y="1092200"/>
                </a:lnTo>
                <a:close/>
              </a:path>
              <a:path w="1510029" h="1943100">
                <a:moveTo>
                  <a:pt x="1198591" y="1092200"/>
                </a:moveTo>
                <a:lnTo>
                  <a:pt x="1143663" y="1092200"/>
                </a:lnTo>
                <a:lnTo>
                  <a:pt x="1143841" y="1104900"/>
                </a:lnTo>
                <a:lnTo>
                  <a:pt x="1190589" y="1104900"/>
                </a:lnTo>
                <a:lnTo>
                  <a:pt x="1198591" y="1092200"/>
                </a:lnTo>
                <a:close/>
              </a:path>
              <a:path w="1510029" h="1943100">
                <a:moveTo>
                  <a:pt x="1115990" y="1079500"/>
                </a:moveTo>
                <a:lnTo>
                  <a:pt x="268227" y="1079500"/>
                </a:lnTo>
                <a:lnTo>
                  <a:pt x="261993" y="1092200"/>
                </a:lnTo>
                <a:lnTo>
                  <a:pt x="1115761" y="1092200"/>
                </a:lnTo>
                <a:lnTo>
                  <a:pt x="1115990" y="1079500"/>
                </a:lnTo>
                <a:close/>
              </a:path>
              <a:path w="1510029" h="1943100">
                <a:moveTo>
                  <a:pt x="1227534" y="1079500"/>
                </a:moveTo>
                <a:lnTo>
                  <a:pt x="1126785" y="1079500"/>
                </a:lnTo>
                <a:lnTo>
                  <a:pt x="1133148" y="1092200"/>
                </a:lnTo>
                <a:lnTo>
                  <a:pt x="1224867" y="1092200"/>
                </a:lnTo>
                <a:lnTo>
                  <a:pt x="1227534" y="1079500"/>
                </a:lnTo>
                <a:close/>
              </a:path>
              <a:path w="1510029" h="1943100">
                <a:moveTo>
                  <a:pt x="1228499" y="1054100"/>
                </a:moveTo>
                <a:lnTo>
                  <a:pt x="274463" y="1054100"/>
                </a:lnTo>
                <a:lnTo>
                  <a:pt x="269319" y="1066800"/>
                </a:lnTo>
                <a:lnTo>
                  <a:pt x="265979" y="1066800"/>
                </a:lnTo>
                <a:lnTo>
                  <a:pt x="268918" y="1079500"/>
                </a:lnTo>
                <a:lnTo>
                  <a:pt x="1228715" y="1079500"/>
                </a:lnTo>
                <a:lnTo>
                  <a:pt x="1231420" y="1066800"/>
                </a:lnTo>
                <a:lnTo>
                  <a:pt x="1228499" y="1054100"/>
                </a:lnTo>
                <a:close/>
              </a:path>
              <a:path w="1510029" h="1943100">
                <a:moveTo>
                  <a:pt x="1198760" y="1041400"/>
                </a:moveTo>
                <a:lnTo>
                  <a:pt x="284673" y="1041400"/>
                </a:lnTo>
                <a:lnTo>
                  <a:pt x="291862" y="1054100"/>
                </a:lnTo>
                <a:lnTo>
                  <a:pt x="1206452" y="1054100"/>
                </a:lnTo>
                <a:lnTo>
                  <a:pt x="1198760" y="1041400"/>
                </a:lnTo>
                <a:close/>
              </a:path>
              <a:path w="1510029" h="1943100">
                <a:moveTo>
                  <a:pt x="1191491" y="1028700"/>
                </a:moveTo>
                <a:lnTo>
                  <a:pt x="278082" y="1028700"/>
                </a:lnTo>
                <a:lnTo>
                  <a:pt x="278908" y="1041400"/>
                </a:lnTo>
                <a:lnTo>
                  <a:pt x="1190298" y="1041400"/>
                </a:lnTo>
                <a:lnTo>
                  <a:pt x="1191491" y="1028700"/>
                </a:lnTo>
                <a:close/>
              </a:path>
              <a:path w="1510029" h="1943100">
                <a:moveTo>
                  <a:pt x="1237338" y="1028700"/>
                </a:moveTo>
                <a:lnTo>
                  <a:pt x="1197206" y="1028700"/>
                </a:lnTo>
                <a:lnTo>
                  <a:pt x="1207263" y="1041400"/>
                </a:lnTo>
                <a:lnTo>
                  <a:pt x="1227253" y="1041400"/>
                </a:lnTo>
                <a:lnTo>
                  <a:pt x="1237338" y="1028700"/>
                </a:lnTo>
                <a:close/>
              </a:path>
              <a:path w="1510029" h="1943100">
                <a:moveTo>
                  <a:pt x="1266509" y="1003300"/>
                </a:moveTo>
                <a:lnTo>
                  <a:pt x="283695" y="1003300"/>
                </a:lnTo>
                <a:lnTo>
                  <a:pt x="284803" y="1016000"/>
                </a:lnTo>
                <a:lnTo>
                  <a:pt x="284176" y="1016000"/>
                </a:lnTo>
                <a:lnTo>
                  <a:pt x="282176" y="1028700"/>
                </a:lnTo>
                <a:lnTo>
                  <a:pt x="1259688" y="1028700"/>
                </a:lnTo>
                <a:lnTo>
                  <a:pt x="1265483" y="1016000"/>
                </a:lnTo>
                <a:lnTo>
                  <a:pt x="1266509" y="1003300"/>
                </a:lnTo>
                <a:close/>
              </a:path>
              <a:path w="1510029" h="1943100">
                <a:moveTo>
                  <a:pt x="1254928" y="990600"/>
                </a:moveTo>
                <a:lnTo>
                  <a:pt x="281908" y="990600"/>
                </a:lnTo>
                <a:lnTo>
                  <a:pt x="282449" y="1003300"/>
                </a:lnTo>
                <a:lnTo>
                  <a:pt x="1261837" y="1003300"/>
                </a:lnTo>
                <a:lnTo>
                  <a:pt x="1254928" y="990600"/>
                </a:lnTo>
                <a:close/>
              </a:path>
              <a:path w="1510029" h="1943100">
                <a:moveTo>
                  <a:pt x="1249264" y="977900"/>
                </a:moveTo>
                <a:lnTo>
                  <a:pt x="280635" y="977900"/>
                </a:lnTo>
                <a:lnTo>
                  <a:pt x="281495" y="990600"/>
                </a:lnTo>
                <a:lnTo>
                  <a:pt x="1250051" y="990600"/>
                </a:lnTo>
                <a:lnTo>
                  <a:pt x="1249264" y="977900"/>
                </a:lnTo>
                <a:close/>
              </a:path>
              <a:path w="1510029" h="1943100">
                <a:moveTo>
                  <a:pt x="1245200" y="965200"/>
                </a:moveTo>
                <a:lnTo>
                  <a:pt x="274958" y="965200"/>
                </a:lnTo>
                <a:lnTo>
                  <a:pt x="279543" y="977900"/>
                </a:lnTo>
                <a:lnTo>
                  <a:pt x="1249022" y="977900"/>
                </a:lnTo>
                <a:lnTo>
                  <a:pt x="1245200" y="965200"/>
                </a:lnTo>
                <a:close/>
              </a:path>
              <a:path w="1510029" h="1943100">
                <a:moveTo>
                  <a:pt x="1239688" y="952500"/>
                </a:moveTo>
                <a:lnTo>
                  <a:pt x="278450" y="952500"/>
                </a:lnTo>
                <a:lnTo>
                  <a:pt x="273980" y="965200"/>
                </a:lnTo>
                <a:lnTo>
                  <a:pt x="1238405" y="965200"/>
                </a:lnTo>
                <a:lnTo>
                  <a:pt x="1239688" y="952500"/>
                </a:lnTo>
                <a:close/>
              </a:path>
              <a:path w="1510029" h="1943100">
                <a:moveTo>
                  <a:pt x="1266701" y="939800"/>
                </a:moveTo>
                <a:lnTo>
                  <a:pt x="277650" y="939800"/>
                </a:lnTo>
                <a:lnTo>
                  <a:pt x="279352" y="952500"/>
                </a:lnTo>
                <a:lnTo>
                  <a:pt x="1266015" y="952500"/>
                </a:lnTo>
                <a:lnTo>
                  <a:pt x="1266701" y="939800"/>
                </a:lnTo>
                <a:close/>
              </a:path>
              <a:path w="1510029" h="1943100">
                <a:moveTo>
                  <a:pt x="1268789" y="914400"/>
                </a:moveTo>
                <a:lnTo>
                  <a:pt x="284381" y="914400"/>
                </a:lnTo>
                <a:lnTo>
                  <a:pt x="280851" y="927100"/>
                </a:lnTo>
                <a:lnTo>
                  <a:pt x="271757" y="927100"/>
                </a:lnTo>
                <a:lnTo>
                  <a:pt x="270767" y="939800"/>
                </a:lnTo>
                <a:lnTo>
                  <a:pt x="1267570" y="939800"/>
                </a:lnTo>
                <a:lnTo>
                  <a:pt x="1268261" y="927100"/>
                </a:lnTo>
                <a:lnTo>
                  <a:pt x="1268789" y="914400"/>
                </a:lnTo>
                <a:close/>
              </a:path>
              <a:path w="1510029" h="1943100">
                <a:moveTo>
                  <a:pt x="1269431" y="901700"/>
                </a:moveTo>
                <a:lnTo>
                  <a:pt x="273612" y="901700"/>
                </a:lnTo>
                <a:lnTo>
                  <a:pt x="282438" y="914400"/>
                </a:lnTo>
                <a:lnTo>
                  <a:pt x="1269165" y="914400"/>
                </a:lnTo>
                <a:lnTo>
                  <a:pt x="1269431" y="901700"/>
                </a:lnTo>
                <a:close/>
              </a:path>
              <a:path w="1510029" h="1943100">
                <a:moveTo>
                  <a:pt x="1260948" y="889000"/>
                </a:moveTo>
                <a:lnTo>
                  <a:pt x="272964" y="889000"/>
                </a:lnTo>
                <a:lnTo>
                  <a:pt x="265712" y="901700"/>
                </a:lnTo>
                <a:lnTo>
                  <a:pt x="1266955" y="901700"/>
                </a:lnTo>
                <a:lnTo>
                  <a:pt x="1260948" y="889000"/>
                </a:lnTo>
                <a:close/>
              </a:path>
              <a:path w="1510029" h="1943100">
                <a:moveTo>
                  <a:pt x="1259658" y="876300"/>
                </a:moveTo>
                <a:lnTo>
                  <a:pt x="271808" y="876300"/>
                </a:lnTo>
                <a:lnTo>
                  <a:pt x="273218" y="889000"/>
                </a:lnTo>
                <a:lnTo>
                  <a:pt x="1257036" y="889000"/>
                </a:lnTo>
                <a:lnTo>
                  <a:pt x="1259658" y="876300"/>
                </a:lnTo>
                <a:close/>
              </a:path>
              <a:path w="1510029" h="1943100">
                <a:moveTo>
                  <a:pt x="1264275" y="863600"/>
                </a:moveTo>
                <a:lnTo>
                  <a:pt x="268811" y="863600"/>
                </a:lnTo>
                <a:lnTo>
                  <a:pt x="270767" y="876300"/>
                </a:lnTo>
                <a:lnTo>
                  <a:pt x="1266142" y="876300"/>
                </a:lnTo>
                <a:lnTo>
                  <a:pt x="1264275" y="863600"/>
                </a:lnTo>
                <a:close/>
              </a:path>
              <a:path w="1510029" h="1943100">
                <a:moveTo>
                  <a:pt x="1300750" y="863600"/>
                </a:moveTo>
                <a:lnTo>
                  <a:pt x="1291376" y="863600"/>
                </a:lnTo>
                <a:lnTo>
                  <a:pt x="1294425" y="876300"/>
                </a:lnTo>
                <a:lnTo>
                  <a:pt x="1298705" y="876300"/>
                </a:lnTo>
                <a:lnTo>
                  <a:pt x="1300750" y="863600"/>
                </a:lnTo>
                <a:close/>
              </a:path>
              <a:path w="1510029" h="1943100">
                <a:moveTo>
                  <a:pt x="1238748" y="850900"/>
                </a:moveTo>
                <a:lnTo>
                  <a:pt x="260638" y="850900"/>
                </a:lnTo>
                <a:lnTo>
                  <a:pt x="265522" y="863600"/>
                </a:lnTo>
                <a:lnTo>
                  <a:pt x="1243521" y="863600"/>
                </a:lnTo>
                <a:lnTo>
                  <a:pt x="1238748" y="850900"/>
                </a:lnTo>
                <a:close/>
              </a:path>
              <a:path w="1510029" h="1943100">
                <a:moveTo>
                  <a:pt x="1303629" y="825500"/>
                </a:moveTo>
                <a:lnTo>
                  <a:pt x="1287909" y="825500"/>
                </a:lnTo>
                <a:lnTo>
                  <a:pt x="1288558" y="838200"/>
                </a:lnTo>
                <a:lnTo>
                  <a:pt x="1288078" y="850900"/>
                </a:lnTo>
                <a:lnTo>
                  <a:pt x="1289139" y="863600"/>
                </a:lnTo>
                <a:lnTo>
                  <a:pt x="1300229" y="863600"/>
                </a:lnTo>
                <a:lnTo>
                  <a:pt x="1299395" y="850900"/>
                </a:lnTo>
                <a:lnTo>
                  <a:pt x="1300410" y="838200"/>
                </a:lnTo>
                <a:lnTo>
                  <a:pt x="1303629" y="825500"/>
                </a:lnTo>
                <a:close/>
              </a:path>
              <a:path w="1510029" h="1943100">
                <a:moveTo>
                  <a:pt x="1225108" y="825500"/>
                </a:moveTo>
                <a:lnTo>
                  <a:pt x="261432" y="825500"/>
                </a:lnTo>
                <a:lnTo>
                  <a:pt x="257737" y="838200"/>
                </a:lnTo>
                <a:lnTo>
                  <a:pt x="257757" y="850900"/>
                </a:lnTo>
                <a:lnTo>
                  <a:pt x="1222835" y="850900"/>
                </a:lnTo>
                <a:lnTo>
                  <a:pt x="1222441" y="838200"/>
                </a:lnTo>
                <a:lnTo>
                  <a:pt x="1225108" y="825500"/>
                </a:lnTo>
                <a:close/>
              </a:path>
              <a:path w="1510029" h="1943100">
                <a:moveTo>
                  <a:pt x="1233325" y="825500"/>
                </a:moveTo>
                <a:lnTo>
                  <a:pt x="1229223" y="825500"/>
                </a:lnTo>
                <a:lnTo>
                  <a:pt x="1238862" y="838200"/>
                </a:lnTo>
                <a:lnTo>
                  <a:pt x="1239523" y="838200"/>
                </a:lnTo>
                <a:lnTo>
                  <a:pt x="1233325" y="825500"/>
                </a:lnTo>
                <a:close/>
              </a:path>
              <a:path w="1510029" h="1943100">
                <a:moveTo>
                  <a:pt x="1239645" y="812800"/>
                </a:moveTo>
                <a:lnTo>
                  <a:pt x="266652" y="812800"/>
                </a:lnTo>
                <a:lnTo>
                  <a:pt x="265128" y="825500"/>
                </a:lnTo>
                <a:lnTo>
                  <a:pt x="1228956" y="825500"/>
                </a:lnTo>
                <a:lnTo>
                  <a:pt x="1239645" y="812800"/>
                </a:lnTo>
                <a:close/>
              </a:path>
              <a:path w="1510029" h="1943100">
                <a:moveTo>
                  <a:pt x="1317837" y="787400"/>
                </a:moveTo>
                <a:lnTo>
                  <a:pt x="262118" y="787400"/>
                </a:lnTo>
                <a:lnTo>
                  <a:pt x="267287" y="800100"/>
                </a:lnTo>
                <a:lnTo>
                  <a:pt x="1269812" y="800100"/>
                </a:lnTo>
                <a:lnTo>
                  <a:pt x="1270739" y="812800"/>
                </a:lnTo>
                <a:lnTo>
                  <a:pt x="1277360" y="812800"/>
                </a:lnTo>
                <a:lnTo>
                  <a:pt x="1283630" y="825500"/>
                </a:lnTo>
                <a:lnTo>
                  <a:pt x="1309411" y="825500"/>
                </a:lnTo>
                <a:lnTo>
                  <a:pt x="1313869" y="812800"/>
                </a:lnTo>
                <a:lnTo>
                  <a:pt x="1316548" y="800100"/>
                </a:lnTo>
                <a:lnTo>
                  <a:pt x="1317837" y="787400"/>
                </a:lnTo>
                <a:close/>
              </a:path>
              <a:path w="1510029" h="1943100">
                <a:moveTo>
                  <a:pt x="1250419" y="800100"/>
                </a:moveTo>
                <a:lnTo>
                  <a:pt x="268494" y="800100"/>
                </a:lnTo>
                <a:lnTo>
                  <a:pt x="267820" y="812800"/>
                </a:lnTo>
                <a:lnTo>
                  <a:pt x="1245007" y="812800"/>
                </a:lnTo>
                <a:lnTo>
                  <a:pt x="1250419" y="800100"/>
                </a:lnTo>
                <a:close/>
              </a:path>
              <a:path w="1510029" h="1943100">
                <a:moveTo>
                  <a:pt x="1277432" y="749300"/>
                </a:moveTo>
                <a:lnTo>
                  <a:pt x="215496" y="749300"/>
                </a:lnTo>
                <a:lnTo>
                  <a:pt x="225202" y="762000"/>
                </a:lnTo>
                <a:lnTo>
                  <a:pt x="234731" y="774700"/>
                </a:lnTo>
                <a:lnTo>
                  <a:pt x="244136" y="774700"/>
                </a:lnTo>
                <a:lnTo>
                  <a:pt x="253469" y="787400"/>
                </a:lnTo>
                <a:lnTo>
                  <a:pt x="1318123" y="787400"/>
                </a:lnTo>
                <a:lnTo>
                  <a:pt x="1318047" y="774700"/>
                </a:lnTo>
                <a:lnTo>
                  <a:pt x="1311976" y="762000"/>
                </a:lnTo>
                <a:lnTo>
                  <a:pt x="1281674" y="762000"/>
                </a:lnTo>
                <a:lnTo>
                  <a:pt x="1277432" y="749300"/>
                </a:lnTo>
                <a:close/>
              </a:path>
              <a:path w="1510029" h="1943100">
                <a:moveTo>
                  <a:pt x="1296371" y="736600"/>
                </a:moveTo>
                <a:lnTo>
                  <a:pt x="191162" y="736600"/>
                </a:lnTo>
                <a:lnTo>
                  <a:pt x="203588" y="749300"/>
                </a:lnTo>
                <a:lnTo>
                  <a:pt x="1291700" y="749300"/>
                </a:lnTo>
                <a:lnTo>
                  <a:pt x="1296371" y="736600"/>
                </a:lnTo>
                <a:close/>
              </a:path>
              <a:path w="1510029" h="1943100">
                <a:moveTo>
                  <a:pt x="1292172" y="685800"/>
                </a:moveTo>
                <a:lnTo>
                  <a:pt x="12995" y="685800"/>
                </a:lnTo>
                <a:lnTo>
                  <a:pt x="19055" y="698500"/>
                </a:lnTo>
                <a:lnTo>
                  <a:pt x="26936" y="711200"/>
                </a:lnTo>
                <a:lnTo>
                  <a:pt x="36594" y="723900"/>
                </a:lnTo>
                <a:lnTo>
                  <a:pt x="47983" y="736600"/>
                </a:lnTo>
                <a:lnTo>
                  <a:pt x="66364" y="736600"/>
                </a:lnTo>
                <a:lnTo>
                  <a:pt x="71694" y="723900"/>
                </a:lnTo>
                <a:lnTo>
                  <a:pt x="1289650" y="723900"/>
                </a:lnTo>
                <a:lnTo>
                  <a:pt x="1285929" y="711200"/>
                </a:lnTo>
                <a:lnTo>
                  <a:pt x="1275311" y="711200"/>
                </a:lnTo>
                <a:lnTo>
                  <a:pt x="1271794" y="698500"/>
                </a:lnTo>
                <a:lnTo>
                  <a:pt x="1287423" y="698500"/>
                </a:lnTo>
                <a:lnTo>
                  <a:pt x="1292172" y="685800"/>
                </a:lnTo>
                <a:close/>
              </a:path>
              <a:path w="1510029" h="1943100">
                <a:moveTo>
                  <a:pt x="161128" y="723900"/>
                </a:moveTo>
                <a:lnTo>
                  <a:pt x="95837" y="723900"/>
                </a:lnTo>
                <a:lnTo>
                  <a:pt x="100231" y="736600"/>
                </a:lnTo>
                <a:lnTo>
                  <a:pt x="147838" y="736600"/>
                </a:lnTo>
                <a:lnTo>
                  <a:pt x="161128" y="723900"/>
                </a:lnTo>
                <a:close/>
              </a:path>
              <a:path w="1510029" h="1943100">
                <a:moveTo>
                  <a:pt x="1293218" y="723900"/>
                </a:moveTo>
                <a:lnTo>
                  <a:pt x="164188" y="723900"/>
                </a:lnTo>
                <a:lnTo>
                  <a:pt x="178361" y="736600"/>
                </a:lnTo>
                <a:lnTo>
                  <a:pt x="1296646" y="736600"/>
                </a:lnTo>
                <a:lnTo>
                  <a:pt x="1293218" y="723900"/>
                </a:lnTo>
                <a:close/>
              </a:path>
              <a:path w="1510029" h="1943100">
                <a:moveTo>
                  <a:pt x="1355827" y="520700"/>
                </a:moveTo>
                <a:lnTo>
                  <a:pt x="23368" y="520700"/>
                </a:lnTo>
                <a:lnTo>
                  <a:pt x="28791" y="533400"/>
                </a:lnTo>
                <a:lnTo>
                  <a:pt x="35982" y="546100"/>
                </a:lnTo>
                <a:lnTo>
                  <a:pt x="38598" y="546100"/>
                </a:lnTo>
                <a:lnTo>
                  <a:pt x="41202" y="558800"/>
                </a:lnTo>
                <a:lnTo>
                  <a:pt x="43958" y="558800"/>
                </a:lnTo>
                <a:lnTo>
                  <a:pt x="47056" y="571500"/>
                </a:lnTo>
                <a:lnTo>
                  <a:pt x="82489" y="571500"/>
                </a:lnTo>
                <a:lnTo>
                  <a:pt x="90071" y="584200"/>
                </a:lnTo>
                <a:lnTo>
                  <a:pt x="127701" y="584200"/>
                </a:lnTo>
                <a:lnTo>
                  <a:pt x="127206" y="596900"/>
                </a:lnTo>
                <a:lnTo>
                  <a:pt x="12703" y="596900"/>
                </a:lnTo>
                <a:lnTo>
                  <a:pt x="5138" y="609600"/>
                </a:lnTo>
                <a:lnTo>
                  <a:pt x="617" y="622300"/>
                </a:lnTo>
                <a:lnTo>
                  <a:pt x="0" y="622300"/>
                </a:lnTo>
                <a:lnTo>
                  <a:pt x="4143" y="635000"/>
                </a:lnTo>
                <a:lnTo>
                  <a:pt x="10735" y="647700"/>
                </a:lnTo>
                <a:lnTo>
                  <a:pt x="16984" y="647700"/>
                </a:lnTo>
                <a:lnTo>
                  <a:pt x="23865" y="660400"/>
                </a:lnTo>
                <a:lnTo>
                  <a:pt x="37646" y="660400"/>
                </a:lnTo>
                <a:lnTo>
                  <a:pt x="26647" y="673100"/>
                </a:lnTo>
                <a:lnTo>
                  <a:pt x="16805" y="673100"/>
                </a:lnTo>
                <a:lnTo>
                  <a:pt x="14163" y="685800"/>
                </a:lnTo>
                <a:lnTo>
                  <a:pt x="1295441" y="685800"/>
                </a:lnTo>
                <a:lnTo>
                  <a:pt x="1299444" y="673100"/>
                </a:lnTo>
                <a:lnTo>
                  <a:pt x="1303885" y="660400"/>
                </a:lnTo>
                <a:lnTo>
                  <a:pt x="1307551" y="647700"/>
                </a:lnTo>
                <a:lnTo>
                  <a:pt x="1309233" y="635000"/>
                </a:lnTo>
                <a:lnTo>
                  <a:pt x="1312396" y="609600"/>
                </a:lnTo>
                <a:lnTo>
                  <a:pt x="1320471" y="584200"/>
                </a:lnTo>
                <a:lnTo>
                  <a:pt x="1333192" y="558800"/>
                </a:lnTo>
                <a:lnTo>
                  <a:pt x="1350292" y="533400"/>
                </a:lnTo>
                <a:lnTo>
                  <a:pt x="1355827" y="520700"/>
                </a:lnTo>
                <a:close/>
              </a:path>
              <a:path w="1510029" h="1943100">
                <a:moveTo>
                  <a:pt x="84617" y="584200"/>
                </a:moveTo>
                <a:lnTo>
                  <a:pt x="71986" y="596900"/>
                </a:lnTo>
                <a:lnTo>
                  <a:pt x="97314" y="596900"/>
                </a:lnTo>
                <a:lnTo>
                  <a:pt x="84617" y="584200"/>
                </a:lnTo>
                <a:close/>
              </a:path>
              <a:path w="1510029" h="1943100">
                <a:moveTo>
                  <a:pt x="82489" y="571500"/>
                </a:moveTo>
                <a:lnTo>
                  <a:pt x="51064" y="571500"/>
                </a:lnTo>
                <a:lnTo>
                  <a:pt x="56040" y="584200"/>
                </a:lnTo>
                <a:lnTo>
                  <a:pt x="75987" y="584200"/>
                </a:lnTo>
                <a:lnTo>
                  <a:pt x="82489" y="571500"/>
                </a:lnTo>
                <a:close/>
              </a:path>
              <a:path w="1510029" h="1943100">
                <a:moveTo>
                  <a:pt x="1374194" y="495300"/>
                </a:moveTo>
                <a:lnTo>
                  <a:pt x="6948" y="495300"/>
                </a:lnTo>
                <a:lnTo>
                  <a:pt x="11382" y="508000"/>
                </a:lnTo>
                <a:lnTo>
                  <a:pt x="18101" y="520700"/>
                </a:lnTo>
                <a:lnTo>
                  <a:pt x="1361116" y="520700"/>
                </a:lnTo>
                <a:lnTo>
                  <a:pt x="1374194" y="495300"/>
                </a:lnTo>
                <a:close/>
              </a:path>
              <a:path w="1510029" h="1943100">
                <a:moveTo>
                  <a:pt x="1309233" y="482600"/>
                </a:moveTo>
                <a:lnTo>
                  <a:pt x="7099" y="482600"/>
                </a:lnTo>
                <a:lnTo>
                  <a:pt x="5721" y="495300"/>
                </a:lnTo>
                <a:lnTo>
                  <a:pt x="1308166" y="495300"/>
                </a:lnTo>
                <a:lnTo>
                  <a:pt x="1309233" y="482600"/>
                </a:lnTo>
                <a:close/>
              </a:path>
              <a:path w="1510029" h="1943100">
                <a:moveTo>
                  <a:pt x="1370485" y="482600"/>
                </a:moveTo>
                <a:lnTo>
                  <a:pt x="1320689" y="482600"/>
                </a:lnTo>
                <a:lnTo>
                  <a:pt x="1321197" y="495300"/>
                </a:lnTo>
                <a:lnTo>
                  <a:pt x="1373508" y="495300"/>
                </a:lnTo>
                <a:lnTo>
                  <a:pt x="1370485" y="482600"/>
                </a:lnTo>
                <a:close/>
              </a:path>
              <a:path w="1510029" h="1943100">
                <a:moveTo>
                  <a:pt x="1407544" y="457200"/>
                </a:moveTo>
                <a:lnTo>
                  <a:pt x="25477" y="457200"/>
                </a:lnTo>
                <a:lnTo>
                  <a:pt x="17298" y="469900"/>
                </a:lnTo>
                <a:lnTo>
                  <a:pt x="10480" y="482600"/>
                </a:lnTo>
                <a:lnTo>
                  <a:pt x="1338900" y="482600"/>
                </a:lnTo>
                <a:lnTo>
                  <a:pt x="1339573" y="469900"/>
                </a:lnTo>
                <a:lnTo>
                  <a:pt x="1402365" y="469900"/>
                </a:lnTo>
                <a:lnTo>
                  <a:pt x="1407544" y="457200"/>
                </a:lnTo>
                <a:close/>
              </a:path>
              <a:path w="1510029" h="1943100">
                <a:moveTo>
                  <a:pt x="1396482" y="469900"/>
                </a:moveTo>
                <a:lnTo>
                  <a:pt x="1344082" y="469900"/>
                </a:lnTo>
                <a:lnTo>
                  <a:pt x="1345631" y="482600"/>
                </a:lnTo>
                <a:lnTo>
                  <a:pt x="1389370" y="482600"/>
                </a:lnTo>
                <a:lnTo>
                  <a:pt x="1396482" y="469900"/>
                </a:lnTo>
                <a:close/>
              </a:path>
              <a:path w="1510029" h="1943100">
                <a:moveTo>
                  <a:pt x="1407176" y="444500"/>
                </a:moveTo>
                <a:lnTo>
                  <a:pt x="61391" y="444500"/>
                </a:lnTo>
                <a:lnTo>
                  <a:pt x="46332" y="457200"/>
                </a:lnTo>
                <a:lnTo>
                  <a:pt x="1410008" y="457200"/>
                </a:lnTo>
                <a:lnTo>
                  <a:pt x="1407176" y="444500"/>
                </a:lnTo>
                <a:close/>
              </a:path>
              <a:path w="1510029" h="1943100">
                <a:moveTo>
                  <a:pt x="1379020" y="431800"/>
                </a:moveTo>
                <a:lnTo>
                  <a:pt x="120994" y="431800"/>
                </a:lnTo>
                <a:lnTo>
                  <a:pt x="113795" y="444500"/>
                </a:lnTo>
                <a:lnTo>
                  <a:pt x="1384900" y="444500"/>
                </a:lnTo>
                <a:lnTo>
                  <a:pt x="1379020" y="431800"/>
                </a:lnTo>
                <a:close/>
              </a:path>
              <a:path w="1510029" h="1943100">
                <a:moveTo>
                  <a:pt x="196760" y="419100"/>
                </a:moveTo>
                <a:lnTo>
                  <a:pt x="140236" y="419100"/>
                </a:lnTo>
                <a:lnTo>
                  <a:pt x="134293" y="431800"/>
                </a:lnTo>
                <a:lnTo>
                  <a:pt x="210353" y="431800"/>
                </a:lnTo>
                <a:lnTo>
                  <a:pt x="196760" y="419100"/>
                </a:lnTo>
                <a:close/>
              </a:path>
              <a:path w="1510029" h="1943100">
                <a:moveTo>
                  <a:pt x="1383084" y="419100"/>
                </a:moveTo>
                <a:lnTo>
                  <a:pt x="226317" y="419100"/>
                </a:lnTo>
                <a:lnTo>
                  <a:pt x="222088" y="431800"/>
                </a:lnTo>
                <a:lnTo>
                  <a:pt x="1375908" y="431800"/>
                </a:lnTo>
                <a:lnTo>
                  <a:pt x="1383084" y="419100"/>
                </a:lnTo>
                <a:close/>
              </a:path>
              <a:path w="1510029" h="1943100">
                <a:moveTo>
                  <a:pt x="1434404" y="419100"/>
                </a:moveTo>
                <a:lnTo>
                  <a:pt x="1383084" y="419100"/>
                </a:lnTo>
                <a:lnTo>
                  <a:pt x="1390170" y="431800"/>
                </a:lnTo>
                <a:lnTo>
                  <a:pt x="1430582" y="431800"/>
                </a:lnTo>
                <a:lnTo>
                  <a:pt x="1434404" y="419100"/>
                </a:lnTo>
                <a:close/>
              </a:path>
              <a:path w="1510029" h="1943100">
                <a:moveTo>
                  <a:pt x="1446584" y="406400"/>
                </a:moveTo>
                <a:lnTo>
                  <a:pt x="239917" y="406400"/>
                </a:lnTo>
                <a:lnTo>
                  <a:pt x="233176" y="419100"/>
                </a:lnTo>
                <a:lnTo>
                  <a:pt x="1447155" y="419100"/>
                </a:lnTo>
                <a:lnTo>
                  <a:pt x="1446584" y="406400"/>
                </a:lnTo>
                <a:close/>
              </a:path>
              <a:path w="1510029" h="1943100">
                <a:moveTo>
                  <a:pt x="1444514" y="393700"/>
                </a:moveTo>
                <a:lnTo>
                  <a:pt x="252898" y="393700"/>
                </a:lnTo>
                <a:lnTo>
                  <a:pt x="246503" y="406400"/>
                </a:lnTo>
                <a:lnTo>
                  <a:pt x="1445123" y="406400"/>
                </a:lnTo>
                <a:lnTo>
                  <a:pt x="1444514" y="393700"/>
                </a:lnTo>
                <a:close/>
              </a:path>
              <a:path w="1510029" h="1943100">
                <a:moveTo>
                  <a:pt x="1232843" y="368300"/>
                </a:moveTo>
                <a:lnTo>
                  <a:pt x="262055" y="368300"/>
                </a:lnTo>
                <a:lnTo>
                  <a:pt x="259743" y="381000"/>
                </a:lnTo>
                <a:lnTo>
                  <a:pt x="256492" y="393700"/>
                </a:lnTo>
                <a:lnTo>
                  <a:pt x="1221705" y="393700"/>
                </a:lnTo>
                <a:lnTo>
                  <a:pt x="1223817" y="389380"/>
                </a:lnTo>
                <a:lnTo>
                  <a:pt x="1225845" y="381000"/>
                </a:lnTo>
                <a:lnTo>
                  <a:pt x="1232258" y="381000"/>
                </a:lnTo>
                <a:lnTo>
                  <a:pt x="1232819" y="380202"/>
                </a:lnTo>
                <a:lnTo>
                  <a:pt x="1232843" y="368300"/>
                </a:lnTo>
                <a:close/>
              </a:path>
              <a:path w="1510029" h="1943100">
                <a:moveTo>
                  <a:pt x="1479845" y="381000"/>
                </a:moveTo>
                <a:lnTo>
                  <a:pt x="1227915" y="381000"/>
                </a:lnTo>
                <a:lnTo>
                  <a:pt x="1223817" y="389380"/>
                </a:lnTo>
                <a:lnTo>
                  <a:pt x="1222772" y="393700"/>
                </a:lnTo>
                <a:lnTo>
                  <a:pt x="1473901" y="393700"/>
                </a:lnTo>
                <a:lnTo>
                  <a:pt x="1479845" y="381000"/>
                </a:lnTo>
                <a:close/>
              </a:path>
              <a:path w="1510029" h="1943100">
                <a:moveTo>
                  <a:pt x="1227915" y="381000"/>
                </a:moveTo>
                <a:lnTo>
                  <a:pt x="1225845" y="381000"/>
                </a:lnTo>
                <a:lnTo>
                  <a:pt x="1223817" y="389380"/>
                </a:lnTo>
                <a:lnTo>
                  <a:pt x="1227915" y="381000"/>
                </a:lnTo>
                <a:close/>
              </a:path>
              <a:path w="1510029" h="1943100">
                <a:moveTo>
                  <a:pt x="1232819" y="380202"/>
                </a:moveTo>
                <a:lnTo>
                  <a:pt x="1232258" y="381000"/>
                </a:lnTo>
                <a:lnTo>
                  <a:pt x="1232817" y="381000"/>
                </a:lnTo>
                <a:lnTo>
                  <a:pt x="1232819" y="380202"/>
                </a:lnTo>
                <a:close/>
              </a:path>
              <a:path w="1510029" h="1943100">
                <a:moveTo>
                  <a:pt x="1359182" y="317500"/>
                </a:moveTo>
                <a:lnTo>
                  <a:pt x="1333223" y="317500"/>
                </a:lnTo>
                <a:lnTo>
                  <a:pt x="1321132" y="330200"/>
                </a:lnTo>
                <a:lnTo>
                  <a:pt x="1306339" y="342900"/>
                </a:lnTo>
                <a:lnTo>
                  <a:pt x="1289405" y="355600"/>
                </a:lnTo>
                <a:lnTo>
                  <a:pt x="1270892" y="368300"/>
                </a:lnTo>
                <a:lnTo>
                  <a:pt x="1241185" y="368300"/>
                </a:lnTo>
                <a:lnTo>
                  <a:pt x="1232819" y="380202"/>
                </a:lnTo>
                <a:lnTo>
                  <a:pt x="1232817" y="381000"/>
                </a:lnTo>
                <a:lnTo>
                  <a:pt x="1488252" y="381000"/>
                </a:lnTo>
                <a:lnTo>
                  <a:pt x="1492939" y="368300"/>
                </a:lnTo>
                <a:lnTo>
                  <a:pt x="1505191" y="355600"/>
                </a:lnTo>
                <a:lnTo>
                  <a:pt x="1509893" y="355600"/>
                </a:lnTo>
                <a:lnTo>
                  <a:pt x="1507251" y="342900"/>
                </a:lnTo>
                <a:lnTo>
                  <a:pt x="1497473" y="330200"/>
                </a:lnTo>
                <a:lnTo>
                  <a:pt x="1366599" y="330200"/>
                </a:lnTo>
                <a:lnTo>
                  <a:pt x="1359182" y="317500"/>
                </a:lnTo>
                <a:close/>
              </a:path>
              <a:path w="1510029" h="1943100">
                <a:moveTo>
                  <a:pt x="1242249" y="355600"/>
                </a:moveTo>
                <a:lnTo>
                  <a:pt x="278044" y="355600"/>
                </a:lnTo>
                <a:lnTo>
                  <a:pt x="277269" y="368300"/>
                </a:lnTo>
                <a:lnTo>
                  <a:pt x="1235002" y="368300"/>
                </a:lnTo>
                <a:lnTo>
                  <a:pt x="1242249" y="355600"/>
                </a:lnTo>
                <a:close/>
              </a:path>
              <a:path w="1510029" h="1943100">
                <a:moveTo>
                  <a:pt x="1258553" y="342900"/>
                </a:moveTo>
                <a:lnTo>
                  <a:pt x="274564" y="342900"/>
                </a:lnTo>
                <a:lnTo>
                  <a:pt x="275009" y="355600"/>
                </a:lnTo>
                <a:lnTo>
                  <a:pt x="1249916" y="355600"/>
                </a:lnTo>
                <a:lnTo>
                  <a:pt x="1258553" y="342900"/>
                </a:lnTo>
                <a:close/>
              </a:path>
              <a:path w="1510029" h="1943100">
                <a:moveTo>
                  <a:pt x="1279679" y="330200"/>
                </a:moveTo>
                <a:lnTo>
                  <a:pt x="241697" y="330200"/>
                </a:lnTo>
                <a:lnTo>
                  <a:pt x="249747" y="342900"/>
                </a:lnTo>
                <a:lnTo>
                  <a:pt x="1268707" y="342900"/>
                </a:lnTo>
                <a:lnTo>
                  <a:pt x="1279679" y="330200"/>
                </a:lnTo>
                <a:close/>
              </a:path>
              <a:path w="1510029" h="1943100">
                <a:moveTo>
                  <a:pt x="1198446" y="279400"/>
                </a:moveTo>
                <a:lnTo>
                  <a:pt x="256158" y="279400"/>
                </a:lnTo>
                <a:lnTo>
                  <a:pt x="247807" y="292100"/>
                </a:lnTo>
                <a:lnTo>
                  <a:pt x="240572" y="304800"/>
                </a:lnTo>
                <a:lnTo>
                  <a:pt x="233861" y="317500"/>
                </a:lnTo>
                <a:lnTo>
                  <a:pt x="230860" y="317500"/>
                </a:lnTo>
                <a:lnTo>
                  <a:pt x="231311" y="330200"/>
                </a:lnTo>
                <a:lnTo>
                  <a:pt x="1288723" y="330200"/>
                </a:lnTo>
                <a:lnTo>
                  <a:pt x="1295861" y="317500"/>
                </a:lnTo>
                <a:lnTo>
                  <a:pt x="1301118" y="304800"/>
                </a:lnTo>
                <a:lnTo>
                  <a:pt x="1304598" y="304800"/>
                </a:lnTo>
                <a:lnTo>
                  <a:pt x="1306211" y="292100"/>
                </a:lnTo>
                <a:lnTo>
                  <a:pt x="1192287" y="292100"/>
                </a:lnTo>
                <a:lnTo>
                  <a:pt x="1198446" y="279400"/>
                </a:lnTo>
                <a:close/>
              </a:path>
              <a:path w="1510029" h="1943100">
                <a:moveTo>
                  <a:pt x="1461673" y="292100"/>
                </a:moveTo>
                <a:lnTo>
                  <a:pt x="1393672" y="292100"/>
                </a:lnTo>
                <a:lnTo>
                  <a:pt x="1383084" y="304800"/>
                </a:lnTo>
                <a:lnTo>
                  <a:pt x="1375997" y="304800"/>
                </a:lnTo>
                <a:lnTo>
                  <a:pt x="1375400" y="317500"/>
                </a:lnTo>
                <a:lnTo>
                  <a:pt x="1371387" y="317500"/>
                </a:lnTo>
                <a:lnTo>
                  <a:pt x="1366599" y="330200"/>
                </a:lnTo>
                <a:lnTo>
                  <a:pt x="1497473" y="330200"/>
                </a:lnTo>
                <a:lnTo>
                  <a:pt x="1491808" y="317500"/>
                </a:lnTo>
                <a:lnTo>
                  <a:pt x="1477694" y="304800"/>
                </a:lnTo>
                <a:lnTo>
                  <a:pt x="1461673" y="292100"/>
                </a:lnTo>
                <a:close/>
              </a:path>
              <a:path w="1510029" h="1943100">
                <a:moveTo>
                  <a:pt x="1294593" y="254000"/>
                </a:moveTo>
                <a:lnTo>
                  <a:pt x="1270422" y="254000"/>
                </a:lnTo>
                <a:lnTo>
                  <a:pt x="1267260" y="266700"/>
                </a:lnTo>
                <a:lnTo>
                  <a:pt x="1263323" y="266700"/>
                </a:lnTo>
                <a:lnTo>
                  <a:pt x="1261532" y="279400"/>
                </a:lnTo>
                <a:lnTo>
                  <a:pt x="1255423" y="292100"/>
                </a:lnTo>
                <a:lnTo>
                  <a:pt x="1306211" y="292100"/>
                </a:lnTo>
                <a:lnTo>
                  <a:pt x="1311090" y="279400"/>
                </a:lnTo>
                <a:lnTo>
                  <a:pt x="1306574" y="266700"/>
                </a:lnTo>
                <a:lnTo>
                  <a:pt x="1294593" y="254000"/>
                </a:lnTo>
                <a:close/>
              </a:path>
              <a:path w="1510029" h="1943100">
                <a:moveTo>
                  <a:pt x="1226328" y="254000"/>
                </a:moveTo>
                <a:lnTo>
                  <a:pt x="1075667" y="254000"/>
                </a:lnTo>
                <a:lnTo>
                  <a:pt x="1070181" y="266700"/>
                </a:lnTo>
                <a:lnTo>
                  <a:pt x="269268" y="266700"/>
                </a:lnTo>
                <a:lnTo>
                  <a:pt x="266220" y="279400"/>
                </a:lnTo>
                <a:lnTo>
                  <a:pt x="1217742" y="279400"/>
                </a:lnTo>
                <a:lnTo>
                  <a:pt x="1222137" y="266700"/>
                </a:lnTo>
                <a:lnTo>
                  <a:pt x="1226328" y="254000"/>
                </a:lnTo>
                <a:close/>
              </a:path>
              <a:path w="1510029" h="1943100">
                <a:moveTo>
                  <a:pt x="1040374" y="254000"/>
                </a:moveTo>
                <a:lnTo>
                  <a:pt x="295249" y="254000"/>
                </a:lnTo>
                <a:lnTo>
                  <a:pt x="285148" y="266700"/>
                </a:lnTo>
                <a:lnTo>
                  <a:pt x="1039574" y="266700"/>
                </a:lnTo>
                <a:lnTo>
                  <a:pt x="1040374" y="254000"/>
                </a:lnTo>
                <a:close/>
              </a:path>
              <a:path w="1510029" h="1943100">
                <a:moveTo>
                  <a:pt x="380838" y="228600"/>
                </a:moveTo>
                <a:lnTo>
                  <a:pt x="328617" y="228600"/>
                </a:lnTo>
                <a:lnTo>
                  <a:pt x="319816" y="241300"/>
                </a:lnTo>
                <a:lnTo>
                  <a:pt x="304308" y="254000"/>
                </a:lnTo>
                <a:lnTo>
                  <a:pt x="1056249" y="254000"/>
                </a:lnTo>
                <a:lnTo>
                  <a:pt x="1067551" y="241300"/>
                </a:lnTo>
                <a:lnTo>
                  <a:pt x="385270" y="241300"/>
                </a:lnTo>
                <a:lnTo>
                  <a:pt x="380838" y="228600"/>
                </a:lnTo>
                <a:close/>
              </a:path>
              <a:path w="1510029" h="1943100">
                <a:moveTo>
                  <a:pt x="1203226" y="241300"/>
                </a:moveTo>
                <a:lnTo>
                  <a:pt x="1113992" y="241300"/>
                </a:lnTo>
                <a:lnTo>
                  <a:pt x="1086170" y="254000"/>
                </a:lnTo>
                <a:lnTo>
                  <a:pt x="1210685" y="254000"/>
                </a:lnTo>
                <a:lnTo>
                  <a:pt x="1203226" y="241300"/>
                </a:lnTo>
                <a:close/>
              </a:path>
              <a:path w="1510029" h="1943100">
                <a:moveTo>
                  <a:pt x="780989" y="228600"/>
                </a:moveTo>
                <a:lnTo>
                  <a:pt x="396154" y="228600"/>
                </a:lnTo>
                <a:lnTo>
                  <a:pt x="392179" y="241300"/>
                </a:lnTo>
                <a:lnTo>
                  <a:pt x="782704" y="241300"/>
                </a:lnTo>
                <a:lnTo>
                  <a:pt x="780989" y="228600"/>
                </a:lnTo>
                <a:close/>
              </a:path>
              <a:path w="1510029" h="1943100">
                <a:moveTo>
                  <a:pt x="1254903" y="127000"/>
                </a:moveTo>
                <a:lnTo>
                  <a:pt x="782361" y="127000"/>
                </a:lnTo>
                <a:lnTo>
                  <a:pt x="785022" y="139700"/>
                </a:lnTo>
                <a:lnTo>
                  <a:pt x="787066" y="152400"/>
                </a:lnTo>
                <a:lnTo>
                  <a:pt x="789367" y="165100"/>
                </a:lnTo>
                <a:lnTo>
                  <a:pt x="792102" y="177800"/>
                </a:lnTo>
                <a:lnTo>
                  <a:pt x="795217" y="190500"/>
                </a:lnTo>
                <a:lnTo>
                  <a:pt x="797869" y="203200"/>
                </a:lnTo>
                <a:lnTo>
                  <a:pt x="801333" y="215900"/>
                </a:lnTo>
                <a:lnTo>
                  <a:pt x="806885" y="241300"/>
                </a:lnTo>
                <a:lnTo>
                  <a:pt x="1090232" y="241300"/>
                </a:lnTo>
                <a:lnTo>
                  <a:pt x="1101220" y="228600"/>
                </a:lnTo>
                <a:lnTo>
                  <a:pt x="1304764" y="228600"/>
                </a:lnTo>
                <a:lnTo>
                  <a:pt x="1317512" y="215900"/>
                </a:lnTo>
                <a:lnTo>
                  <a:pt x="1329267" y="203200"/>
                </a:lnTo>
                <a:lnTo>
                  <a:pt x="1340602" y="203200"/>
                </a:lnTo>
                <a:lnTo>
                  <a:pt x="1345097" y="190500"/>
                </a:lnTo>
                <a:lnTo>
                  <a:pt x="1346852" y="190500"/>
                </a:lnTo>
                <a:lnTo>
                  <a:pt x="1345819" y="177800"/>
                </a:lnTo>
                <a:lnTo>
                  <a:pt x="1341948" y="177800"/>
                </a:lnTo>
                <a:lnTo>
                  <a:pt x="1334211" y="165100"/>
                </a:lnTo>
                <a:lnTo>
                  <a:pt x="1326404" y="165100"/>
                </a:lnTo>
                <a:lnTo>
                  <a:pt x="1318492" y="152400"/>
                </a:lnTo>
                <a:lnTo>
                  <a:pt x="1310440" y="152400"/>
                </a:lnTo>
                <a:lnTo>
                  <a:pt x="1297016" y="139700"/>
                </a:lnTo>
                <a:lnTo>
                  <a:pt x="1251270" y="139700"/>
                </a:lnTo>
                <a:lnTo>
                  <a:pt x="1254903" y="127000"/>
                </a:lnTo>
                <a:close/>
              </a:path>
              <a:path w="1510029" h="1943100">
                <a:moveTo>
                  <a:pt x="765610" y="215900"/>
                </a:moveTo>
                <a:lnTo>
                  <a:pt x="405902" y="215900"/>
                </a:lnTo>
                <a:lnTo>
                  <a:pt x="401272" y="228600"/>
                </a:lnTo>
                <a:lnTo>
                  <a:pt x="775732" y="228600"/>
                </a:lnTo>
                <a:lnTo>
                  <a:pt x="765610" y="215900"/>
                </a:lnTo>
                <a:close/>
              </a:path>
              <a:path w="1510029" h="1943100">
                <a:moveTo>
                  <a:pt x="600192" y="203200"/>
                </a:moveTo>
                <a:lnTo>
                  <a:pt x="418468" y="203200"/>
                </a:lnTo>
                <a:lnTo>
                  <a:pt x="415081" y="215900"/>
                </a:lnTo>
                <a:lnTo>
                  <a:pt x="596700" y="215900"/>
                </a:lnTo>
                <a:lnTo>
                  <a:pt x="600192" y="203200"/>
                </a:lnTo>
                <a:close/>
              </a:path>
              <a:path w="1510029" h="1943100">
                <a:moveTo>
                  <a:pt x="650522" y="203200"/>
                </a:moveTo>
                <a:lnTo>
                  <a:pt x="604624" y="203200"/>
                </a:lnTo>
                <a:lnTo>
                  <a:pt x="597665" y="215900"/>
                </a:lnTo>
                <a:lnTo>
                  <a:pt x="651957" y="215900"/>
                </a:lnTo>
                <a:lnTo>
                  <a:pt x="650522" y="203200"/>
                </a:lnTo>
                <a:close/>
              </a:path>
              <a:path w="1510029" h="1943100">
                <a:moveTo>
                  <a:pt x="668645" y="203200"/>
                </a:moveTo>
                <a:lnTo>
                  <a:pt x="666969" y="203200"/>
                </a:lnTo>
                <a:lnTo>
                  <a:pt x="665838" y="215900"/>
                </a:lnTo>
                <a:lnTo>
                  <a:pt x="677053" y="215900"/>
                </a:lnTo>
                <a:lnTo>
                  <a:pt x="668645" y="203200"/>
                </a:lnTo>
                <a:close/>
              </a:path>
              <a:path w="1510029" h="1943100">
                <a:moveTo>
                  <a:pt x="764873" y="190500"/>
                </a:moveTo>
                <a:lnTo>
                  <a:pt x="694490" y="190500"/>
                </a:lnTo>
                <a:lnTo>
                  <a:pt x="693664" y="203200"/>
                </a:lnTo>
                <a:lnTo>
                  <a:pt x="685689" y="215900"/>
                </a:lnTo>
                <a:lnTo>
                  <a:pt x="770398" y="215900"/>
                </a:lnTo>
                <a:lnTo>
                  <a:pt x="777789" y="203200"/>
                </a:lnTo>
                <a:lnTo>
                  <a:pt x="772188" y="203200"/>
                </a:lnTo>
                <a:lnTo>
                  <a:pt x="764873" y="190500"/>
                </a:lnTo>
                <a:close/>
              </a:path>
              <a:path w="1510029" h="1943100">
                <a:moveTo>
                  <a:pt x="616880" y="190500"/>
                </a:moveTo>
                <a:lnTo>
                  <a:pt x="421305" y="190500"/>
                </a:lnTo>
                <a:lnTo>
                  <a:pt x="420393" y="203200"/>
                </a:lnTo>
                <a:lnTo>
                  <a:pt x="610403" y="203200"/>
                </a:lnTo>
                <a:lnTo>
                  <a:pt x="616880" y="190500"/>
                </a:lnTo>
                <a:close/>
              </a:path>
              <a:path w="1510029" h="1943100">
                <a:moveTo>
                  <a:pt x="655846" y="190500"/>
                </a:moveTo>
                <a:lnTo>
                  <a:pt x="617959" y="190500"/>
                </a:lnTo>
                <a:lnTo>
                  <a:pt x="611368" y="203200"/>
                </a:lnTo>
                <a:lnTo>
                  <a:pt x="653200" y="203200"/>
                </a:lnTo>
                <a:lnTo>
                  <a:pt x="655846" y="190500"/>
                </a:lnTo>
                <a:close/>
              </a:path>
              <a:path w="1510029" h="1943100">
                <a:moveTo>
                  <a:pt x="614391" y="177800"/>
                </a:moveTo>
                <a:lnTo>
                  <a:pt x="422456" y="177800"/>
                </a:lnTo>
                <a:lnTo>
                  <a:pt x="421795" y="190500"/>
                </a:lnTo>
                <a:lnTo>
                  <a:pt x="612613" y="190500"/>
                </a:lnTo>
                <a:lnTo>
                  <a:pt x="614391" y="177800"/>
                </a:lnTo>
                <a:close/>
              </a:path>
              <a:path w="1510029" h="1943100">
                <a:moveTo>
                  <a:pt x="648566" y="127000"/>
                </a:moveTo>
                <a:lnTo>
                  <a:pt x="639956" y="127000"/>
                </a:lnTo>
                <a:lnTo>
                  <a:pt x="632996" y="139700"/>
                </a:lnTo>
                <a:lnTo>
                  <a:pt x="633733" y="152400"/>
                </a:lnTo>
                <a:lnTo>
                  <a:pt x="632844" y="165100"/>
                </a:lnTo>
                <a:lnTo>
                  <a:pt x="635066" y="165100"/>
                </a:lnTo>
                <a:lnTo>
                  <a:pt x="630545" y="177800"/>
                </a:lnTo>
                <a:lnTo>
                  <a:pt x="624195" y="190500"/>
                </a:lnTo>
                <a:lnTo>
                  <a:pt x="655983" y="190500"/>
                </a:lnTo>
                <a:lnTo>
                  <a:pt x="653219" y="177800"/>
                </a:lnTo>
                <a:lnTo>
                  <a:pt x="652516" y="165100"/>
                </a:lnTo>
                <a:lnTo>
                  <a:pt x="652661" y="152400"/>
                </a:lnTo>
                <a:lnTo>
                  <a:pt x="652440" y="139700"/>
                </a:lnTo>
                <a:lnTo>
                  <a:pt x="650129" y="139700"/>
                </a:lnTo>
                <a:lnTo>
                  <a:pt x="648566" y="127000"/>
                </a:lnTo>
                <a:close/>
              </a:path>
              <a:path w="1510029" h="1943100">
                <a:moveTo>
                  <a:pt x="712981" y="114300"/>
                </a:moveTo>
                <a:lnTo>
                  <a:pt x="704307" y="114300"/>
                </a:lnTo>
                <a:lnTo>
                  <a:pt x="700941" y="127000"/>
                </a:lnTo>
                <a:lnTo>
                  <a:pt x="698884" y="139700"/>
                </a:lnTo>
                <a:lnTo>
                  <a:pt x="695389" y="152400"/>
                </a:lnTo>
                <a:lnTo>
                  <a:pt x="693991" y="165100"/>
                </a:lnTo>
                <a:lnTo>
                  <a:pt x="693894" y="177800"/>
                </a:lnTo>
                <a:lnTo>
                  <a:pt x="694299" y="190500"/>
                </a:lnTo>
                <a:lnTo>
                  <a:pt x="758625" y="190500"/>
                </a:lnTo>
                <a:lnTo>
                  <a:pt x="755691" y="177800"/>
                </a:lnTo>
                <a:lnTo>
                  <a:pt x="752064" y="165100"/>
                </a:lnTo>
                <a:lnTo>
                  <a:pt x="747868" y="152400"/>
                </a:lnTo>
                <a:lnTo>
                  <a:pt x="743329" y="152400"/>
                </a:lnTo>
                <a:lnTo>
                  <a:pt x="738673" y="139700"/>
                </a:lnTo>
                <a:lnTo>
                  <a:pt x="735386" y="127000"/>
                </a:lnTo>
                <a:lnTo>
                  <a:pt x="720347" y="127000"/>
                </a:lnTo>
                <a:lnTo>
                  <a:pt x="712981" y="114300"/>
                </a:lnTo>
                <a:close/>
              </a:path>
              <a:path w="1510029" h="1943100">
                <a:moveTo>
                  <a:pt x="622301" y="152400"/>
                </a:moveTo>
                <a:lnTo>
                  <a:pt x="477002" y="152400"/>
                </a:lnTo>
                <a:lnTo>
                  <a:pt x="476901" y="165100"/>
                </a:lnTo>
                <a:lnTo>
                  <a:pt x="425097" y="165100"/>
                </a:lnTo>
                <a:lnTo>
                  <a:pt x="423865" y="177800"/>
                </a:lnTo>
                <a:lnTo>
                  <a:pt x="616950" y="177800"/>
                </a:lnTo>
                <a:lnTo>
                  <a:pt x="619679" y="165100"/>
                </a:lnTo>
                <a:lnTo>
                  <a:pt x="622301" y="152400"/>
                </a:lnTo>
                <a:close/>
              </a:path>
              <a:path w="1510029" h="1943100">
                <a:moveTo>
                  <a:pt x="467007" y="152400"/>
                </a:moveTo>
                <a:lnTo>
                  <a:pt x="431917" y="152400"/>
                </a:lnTo>
                <a:lnTo>
                  <a:pt x="427244" y="165100"/>
                </a:lnTo>
                <a:lnTo>
                  <a:pt x="471478" y="165100"/>
                </a:lnTo>
                <a:lnTo>
                  <a:pt x="467007" y="152400"/>
                </a:lnTo>
                <a:close/>
              </a:path>
              <a:path w="1510029" h="1943100">
                <a:moveTo>
                  <a:pt x="453012" y="139700"/>
                </a:moveTo>
                <a:lnTo>
                  <a:pt x="445747" y="152400"/>
                </a:lnTo>
                <a:lnTo>
                  <a:pt x="459806" y="152400"/>
                </a:lnTo>
                <a:lnTo>
                  <a:pt x="453012" y="139700"/>
                </a:lnTo>
                <a:close/>
              </a:path>
              <a:path w="1510029" h="1943100">
                <a:moveTo>
                  <a:pt x="627467" y="127000"/>
                </a:moveTo>
                <a:lnTo>
                  <a:pt x="481854" y="127000"/>
                </a:lnTo>
                <a:lnTo>
                  <a:pt x="476761" y="139700"/>
                </a:lnTo>
                <a:lnTo>
                  <a:pt x="476291" y="152400"/>
                </a:lnTo>
                <a:lnTo>
                  <a:pt x="624538" y="152400"/>
                </a:lnTo>
                <a:lnTo>
                  <a:pt x="626291" y="139700"/>
                </a:lnTo>
                <a:lnTo>
                  <a:pt x="627386" y="139700"/>
                </a:lnTo>
                <a:lnTo>
                  <a:pt x="627467" y="127000"/>
                </a:lnTo>
                <a:close/>
              </a:path>
              <a:path w="1510029" h="1943100">
                <a:moveTo>
                  <a:pt x="624995" y="114300"/>
                </a:moveTo>
                <a:lnTo>
                  <a:pt x="592102" y="114300"/>
                </a:lnTo>
                <a:lnTo>
                  <a:pt x="581887" y="127000"/>
                </a:lnTo>
                <a:lnTo>
                  <a:pt x="626176" y="127000"/>
                </a:lnTo>
                <a:lnTo>
                  <a:pt x="624995" y="114300"/>
                </a:lnTo>
                <a:close/>
              </a:path>
              <a:path w="1510029" h="1943100">
                <a:moveTo>
                  <a:pt x="888520" y="114300"/>
                </a:moveTo>
                <a:lnTo>
                  <a:pt x="783987" y="114300"/>
                </a:lnTo>
                <a:lnTo>
                  <a:pt x="783364" y="127000"/>
                </a:lnTo>
                <a:lnTo>
                  <a:pt x="888393" y="127000"/>
                </a:lnTo>
                <a:lnTo>
                  <a:pt x="888520" y="114300"/>
                </a:lnTo>
                <a:close/>
              </a:path>
              <a:path w="1510029" h="1943100">
                <a:moveTo>
                  <a:pt x="1264842" y="114300"/>
                </a:moveTo>
                <a:lnTo>
                  <a:pt x="889993" y="114300"/>
                </a:lnTo>
                <a:lnTo>
                  <a:pt x="891543" y="127000"/>
                </a:lnTo>
                <a:lnTo>
                  <a:pt x="1261489" y="127000"/>
                </a:lnTo>
                <a:lnTo>
                  <a:pt x="1264842" y="114300"/>
                </a:lnTo>
                <a:close/>
              </a:path>
              <a:path w="1510029" h="1943100">
                <a:moveTo>
                  <a:pt x="874969" y="101600"/>
                </a:moveTo>
                <a:lnTo>
                  <a:pt x="841505" y="101600"/>
                </a:lnTo>
                <a:lnTo>
                  <a:pt x="836755" y="114300"/>
                </a:lnTo>
                <a:lnTo>
                  <a:pt x="877928" y="114300"/>
                </a:lnTo>
                <a:lnTo>
                  <a:pt x="874969" y="101600"/>
                </a:lnTo>
                <a:close/>
              </a:path>
              <a:path w="1510029" h="1943100">
                <a:moveTo>
                  <a:pt x="1261608" y="101600"/>
                </a:moveTo>
                <a:lnTo>
                  <a:pt x="878576" y="101600"/>
                </a:lnTo>
                <a:lnTo>
                  <a:pt x="879757" y="114300"/>
                </a:lnTo>
                <a:lnTo>
                  <a:pt x="1264902" y="114300"/>
                </a:lnTo>
                <a:lnTo>
                  <a:pt x="1261608" y="101600"/>
                </a:lnTo>
                <a:close/>
              </a:path>
              <a:path w="1510029" h="1943100">
                <a:moveTo>
                  <a:pt x="1032500" y="88900"/>
                </a:moveTo>
                <a:lnTo>
                  <a:pt x="849823" y="88900"/>
                </a:lnTo>
                <a:lnTo>
                  <a:pt x="849430" y="101600"/>
                </a:lnTo>
                <a:lnTo>
                  <a:pt x="1027573" y="101600"/>
                </a:lnTo>
                <a:lnTo>
                  <a:pt x="1032500" y="88900"/>
                </a:lnTo>
                <a:close/>
              </a:path>
              <a:path w="1510029" h="1943100">
                <a:moveTo>
                  <a:pt x="1166130" y="88900"/>
                </a:moveTo>
                <a:lnTo>
                  <a:pt x="1110262" y="88900"/>
                </a:lnTo>
                <a:lnTo>
                  <a:pt x="1099674" y="101600"/>
                </a:lnTo>
                <a:lnTo>
                  <a:pt x="1186327" y="101600"/>
                </a:lnTo>
                <a:lnTo>
                  <a:pt x="1166130" y="88900"/>
                </a:lnTo>
                <a:close/>
              </a:path>
              <a:path w="1510029" h="1943100">
                <a:moveTo>
                  <a:pt x="1251334" y="88900"/>
                </a:moveTo>
                <a:lnTo>
                  <a:pt x="1247206" y="88900"/>
                </a:lnTo>
                <a:lnTo>
                  <a:pt x="1226766" y="101600"/>
                </a:lnTo>
                <a:lnTo>
                  <a:pt x="1258916" y="101600"/>
                </a:lnTo>
                <a:lnTo>
                  <a:pt x="1251334" y="88900"/>
                </a:lnTo>
                <a:close/>
              </a:path>
              <a:path w="1510029" h="1943100">
                <a:moveTo>
                  <a:pt x="1236411" y="63500"/>
                </a:moveTo>
                <a:lnTo>
                  <a:pt x="850872" y="63500"/>
                </a:lnTo>
                <a:lnTo>
                  <a:pt x="850504" y="76200"/>
                </a:lnTo>
                <a:lnTo>
                  <a:pt x="850206" y="88900"/>
                </a:lnTo>
                <a:lnTo>
                  <a:pt x="1121117" y="88900"/>
                </a:lnTo>
                <a:lnTo>
                  <a:pt x="1137389" y="76200"/>
                </a:lnTo>
                <a:lnTo>
                  <a:pt x="1237389" y="76200"/>
                </a:lnTo>
                <a:lnTo>
                  <a:pt x="1236411" y="63500"/>
                </a:lnTo>
                <a:close/>
              </a:path>
              <a:path w="1510029" h="1943100">
                <a:moveTo>
                  <a:pt x="1234735" y="76200"/>
                </a:moveTo>
                <a:lnTo>
                  <a:pt x="1163493" y="76200"/>
                </a:lnTo>
                <a:lnTo>
                  <a:pt x="1176485" y="88900"/>
                </a:lnTo>
                <a:lnTo>
                  <a:pt x="1224102" y="88900"/>
                </a:lnTo>
                <a:lnTo>
                  <a:pt x="1234735" y="76200"/>
                </a:lnTo>
                <a:close/>
              </a:path>
              <a:path w="1510029" h="1943100">
                <a:moveTo>
                  <a:pt x="924523" y="50800"/>
                </a:moveTo>
                <a:lnTo>
                  <a:pt x="851893" y="50800"/>
                </a:lnTo>
                <a:lnTo>
                  <a:pt x="851462" y="63500"/>
                </a:lnTo>
                <a:lnTo>
                  <a:pt x="933348" y="63500"/>
                </a:lnTo>
                <a:lnTo>
                  <a:pt x="924523" y="50800"/>
                </a:lnTo>
                <a:close/>
              </a:path>
              <a:path w="1510029" h="1943100">
                <a:moveTo>
                  <a:pt x="1207736" y="38100"/>
                </a:moveTo>
                <a:lnTo>
                  <a:pt x="985053" y="38100"/>
                </a:lnTo>
                <a:lnTo>
                  <a:pt x="983872" y="50800"/>
                </a:lnTo>
                <a:lnTo>
                  <a:pt x="953570" y="50800"/>
                </a:lnTo>
                <a:lnTo>
                  <a:pt x="953379" y="63500"/>
                </a:lnTo>
                <a:lnTo>
                  <a:pt x="1228610" y="63500"/>
                </a:lnTo>
                <a:lnTo>
                  <a:pt x="1218933" y="50800"/>
                </a:lnTo>
                <a:lnTo>
                  <a:pt x="1207736" y="38100"/>
                </a:lnTo>
                <a:close/>
              </a:path>
              <a:path w="1510029" h="1943100">
                <a:moveTo>
                  <a:pt x="908015" y="38100"/>
                </a:moveTo>
                <a:lnTo>
                  <a:pt x="883834" y="38100"/>
                </a:lnTo>
                <a:lnTo>
                  <a:pt x="878379" y="50800"/>
                </a:lnTo>
                <a:lnTo>
                  <a:pt x="916048" y="50800"/>
                </a:lnTo>
                <a:lnTo>
                  <a:pt x="908015" y="38100"/>
                </a:lnTo>
                <a:close/>
              </a:path>
              <a:path w="1510029" h="1943100">
                <a:moveTo>
                  <a:pt x="969543" y="38100"/>
                </a:moveTo>
                <a:lnTo>
                  <a:pt x="948972" y="38100"/>
                </a:lnTo>
                <a:lnTo>
                  <a:pt x="949887" y="50800"/>
                </a:lnTo>
                <a:lnTo>
                  <a:pt x="976306" y="50800"/>
                </a:lnTo>
                <a:lnTo>
                  <a:pt x="969543" y="38100"/>
                </a:lnTo>
                <a:close/>
              </a:path>
              <a:path w="1510029" h="1943100">
                <a:moveTo>
                  <a:pt x="1126535" y="12700"/>
                </a:moveTo>
                <a:lnTo>
                  <a:pt x="1005149" y="12700"/>
                </a:lnTo>
                <a:lnTo>
                  <a:pt x="998444" y="25400"/>
                </a:lnTo>
                <a:lnTo>
                  <a:pt x="992612" y="25400"/>
                </a:lnTo>
                <a:lnTo>
                  <a:pt x="986894" y="38100"/>
                </a:lnTo>
                <a:lnTo>
                  <a:pt x="1172124" y="38100"/>
                </a:lnTo>
                <a:lnTo>
                  <a:pt x="1126535" y="12700"/>
                </a:lnTo>
                <a:close/>
              </a:path>
              <a:path w="1510029" h="1943100">
                <a:moveTo>
                  <a:pt x="1082498" y="0"/>
                </a:moveTo>
                <a:lnTo>
                  <a:pt x="1037077" y="0"/>
                </a:lnTo>
                <a:lnTo>
                  <a:pt x="1025384" y="12700"/>
                </a:lnTo>
                <a:lnTo>
                  <a:pt x="1093261" y="12700"/>
                </a:lnTo>
                <a:lnTo>
                  <a:pt x="1082498" y="0"/>
                </a:lnTo>
                <a:close/>
              </a:path>
            </a:pathLst>
          </a:custGeom>
          <a:solidFill>
            <a:srgbClr val="6BDC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bk object 153"/>
          <p:cNvSpPr/>
          <p:nvPr/>
        </p:nvSpPr>
        <p:spPr>
          <a:xfrm>
            <a:off x="4490565" y="1163977"/>
            <a:ext cx="3810" cy="7620"/>
          </a:xfrm>
          <a:custGeom>
            <a:avLst/>
            <a:gdLst/>
            <a:ahLst/>
            <a:cxnLst/>
            <a:rect l="l" t="t" r="r" b="b"/>
            <a:pathLst>
              <a:path w="3810" h="7619">
                <a:moveTo>
                  <a:pt x="3111" y="0"/>
                </a:moveTo>
                <a:lnTo>
                  <a:pt x="2286" y="584"/>
                </a:lnTo>
                <a:lnTo>
                  <a:pt x="1435" y="1130"/>
                </a:lnTo>
                <a:lnTo>
                  <a:pt x="0" y="4203"/>
                </a:lnTo>
                <a:lnTo>
                  <a:pt x="1041" y="5956"/>
                </a:lnTo>
                <a:lnTo>
                  <a:pt x="3289" y="7327"/>
                </a:lnTo>
                <a:lnTo>
                  <a:pt x="3169" y="1854"/>
                </a:lnTo>
                <a:lnTo>
                  <a:pt x="3111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bk object 154"/>
          <p:cNvSpPr/>
          <p:nvPr/>
        </p:nvSpPr>
        <p:spPr>
          <a:xfrm>
            <a:off x="4555156" y="122407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1054" y="0"/>
                </a:moveTo>
                <a:lnTo>
                  <a:pt x="723" y="63"/>
                </a:lnTo>
                <a:lnTo>
                  <a:pt x="342" y="63"/>
                </a:lnTo>
                <a:lnTo>
                  <a:pt x="0" y="114"/>
                </a:lnTo>
                <a:lnTo>
                  <a:pt x="0" y="1181"/>
                </a:lnTo>
                <a:lnTo>
                  <a:pt x="76" y="1028"/>
                </a:lnTo>
                <a:lnTo>
                  <a:pt x="304" y="1028"/>
                </a:lnTo>
                <a:lnTo>
                  <a:pt x="1054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bk object 155"/>
          <p:cNvSpPr/>
          <p:nvPr/>
        </p:nvSpPr>
        <p:spPr>
          <a:xfrm>
            <a:off x="4561060" y="1357365"/>
            <a:ext cx="11430" cy="15875"/>
          </a:xfrm>
          <a:custGeom>
            <a:avLst/>
            <a:gdLst/>
            <a:ahLst/>
            <a:cxnLst/>
            <a:rect l="l" t="t" r="r" b="b"/>
            <a:pathLst>
              <a:path w="11429" h="15875">
                <a:moveTo>
                  <a:pt x="6959" y="0"/>
                </a:moveTo>
                <a:lnTo>
                  <a:pt x="3556" y="1371"/>
                </a:lnTo>
                <a:lnTo>
                  <a:pt x="2362" y="1904"/>
                </a:lnTo>
                <a:lnTo>
                  <a:pt x="685" y="3035"/>
                </a:lnTo>
                <a:lnTo>
                  <a:pt x="0" y="10058"/>
                </a:lnTo>
                <a:lnTo>
                  <a:pt x="1308" y="11048"/>
                </a:lnTo>
                <a:lnTo>
                  <a:pt x="4254" y="13157"/>
                </a:lnTo>
                <a:lnTo>
                  <a:pt x="7874" y="14312"/>
                </a:lnTo>
                <a:lnTo>
                  <a:pt x="11315" y="15697"/>
                </a:lnTo>
                <a:lnTo>
                  <a:pt x="11232" y="11048"/>
                </a:lnTo>
                <a:lnTo>
                  <a:pt x="11074" y="8864"/>
                </a:lnTo>
                <a:lnTo>
                  <a:pt x="10934" y="7518"/>
                </a:lnTo>
                <a:lnTo>
                  <a:pt x="10375" y="6222"/>
                </a:lnTo>
                <a:lnTo>
                  <a:pt x="10071" y="4889"/>
                </a:lnTo>
                <a:lnTo>
                  <a:pt x="9182" y="1320"/>
                </a:lnTo>
                <a:lnTo>
                  <a:pt x="6959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bk object 156"/>
          <p:cNvSpPr/>
          <p:nvPr/>
        </p:nvSpPr>
        <p:spPr>
          <a:xfrm>
            <a:off x="4494223" y="1443772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69">
                <a:moveTo>
                  <a:pt x="1016" y="0"/>
                </a:moveTo>
                <a:lnTo>
                  <a:pt x="0" y="977"/>
                </a:lnTo>
                <a:lnTo>
                  <a:pt x="317" y="939"/>
                </a:lnTo>
                <a:lnTo>
                  <a:pt x="685" y="850"/>
                </a:lnTo>
                <a:lnTo>
                  <a:pt x="1016" y="736"/>
                </a:lnTo>
                <a:lnTo>
                  <a:pt x="1016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bk object 157"/>
          <p:cNvSpPr/>
          <p:nvPr/>
        </p:nvSpPr>
        <p:spPr>
          <a:xfrm>
            <a:off x="4260400" y="629146"/>
            <a:ext cx="9525" cy="6985"/>
          </a:xfrm>
          <a:custGeom>
            <a:avLst/>
            <a:gdLst/>
            <a:ahLst/>
            <a:cxnLst/>
            <a:rect l="l" t="t" r="r" b="b"/>
            <a:pathLst>
              <a:path w="9525" h="6984">
                <a:moveTo>
                  <a:pt x="2146" y="0"/>
                </a:moveTo>
                <a:lnTo>
                  <a:pt x="0" y="2057"/>
                </a:lnTo>
                <a:lnTo>
                  <a:pt x="774" y="5816"/>
                </a:lnTo>
                <a:lnTo>
                  <a:pt x="3009" y="6896"/>
                </a:lnTo>
                <a:lnTo>
                  <a:pt x="6096" y="6057"/>
                </a:lnTo>
                <a:lnTo>
                  <a:pt x="8039" y="4394"/>
                </a:lnTo>
                <a:lnTo>
                  <a:pt x="9029" y="3517"/>
                </a:lnTo>
                <a:lnTo>
                  <a:pt x="6921" y="2349"/>
                </a:lnTo>
                <a:lnTo>
                  <a:pt x="4927" y="965"/>
                </a:lnTo>
                <a:lnTo>
                  <a:pt x="2146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bk object 158"/>
          <p:cNvSpPr/>
          <p:nvPr/>
        </p:nvSpPr>
        <p:spPr>
          <a:xfrm>
            <a:off x="4516778" y="1245835"/>
            <a:ext cx="10795" cy="12065"/>
          </a:xfrm>
          <a:custGeom>
            <a:avLst/>
            <a:gdLst/>
            <a:ahLst/>
            <a:cxnLst/>
            <a:rect l="l" t="t" r="r" b="b"/>
            <a:pathLst>
              <a:path w="10795" h="12065">
                <a:moveTo>
                  <a:pt x="8382" y="0"/>
                </a:moveTo>
                <a:lnTo>
                  <a:pt x="6197" y="1117"/>
                </a:lnTo>
                <a:lnTo>
                  <a:pt x="3416" y="1803"/>
                </a:lnTo>
                <a:lnTo>
                  <a:pt x="1993" y="3530"/>
                </a:lnTo>
                <a:lnTo>
                  <a:pt x="0" y="6007"/>
                </a:lnTo>
                <a:lnTo>
                  <a:pt x="977" y="8966"/>
                </a:lnTo>
                <a:lnTo>
                  <a:pt x="6794" y="11734"/>
                </a:lnTo>
                <a:lnTo>
                  <a:pt x="9664" y="10553"/>
                </a:lnTo>
                <a:lnTo>
                  <a:pt x="10528" y="5029"/>
                </a:lnTo>
                <a:lnTo>
                  <a:pt x="9042" y="2451"/>
                </a:lnTo>
                <a:lnTo>
                  <a:pt x="8382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bk object 159"/>
          <p:cNvSpPr/>
          <p:nvPr/>
        </p:nvSpPr>
        <p:spPr>
          <a:xfrm>
            <a:off x="4541686" y="1215931"/>
            <a:ext cx="13970" cy="9525"/>
          </a:xfrm>
          <a:custGeom>
            <a:avLst/>
            <a:gdLst/>
            <a:ahLst/>
            <a:cxnLst/>
            <a:rect l="l" t="t" r="r" b="b"/>
            <a:pathLst>
              <a:path w="13970" h="9525">
                <a:moveTo>
                  <a:pt x="8724" y="0"/>
                </a:moveTo>
                <a:lnTo>
                  <a:pt x="4178" y="1231"/>
                </a:lnTo>
                <a:lnTo>
                  <a:pt x="2171" y="3124"/>
                </a:lnTo>
                <a:lnTo>
                  <a:pt x="0" y="4495"/>
                </a:lnTo>
                <a:lnTo>
                  <a:pt x="2171" y="5854"/>
                </a:lnTo>
                <a:lnTo>
                  <a:pt x="4178" y="7759"/>
                </a:lnTo>
                <a:lnTo>
                  <a:pt x="8724" y="8902"/>
                </a:lnTo>
                <a:lnTo>
                  <a:pt x="11099" y="8496"/>
                </a:lnTo>
                <a:lnTo>
                  <a:pt x="13474" y="8267"/>
                </a:lnTo>
                <a:lnTo>
                  <a:pt x="13411" y="342"/>
                </a:lnTo>
                <a:lnTo>
                  <a:pt x="11061" y="241"/>
                </a:lnTo>
                <a:lnTo>
                  <a:pt x="8724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bk object 160"/>
          <p:cNvSpPr/>
          <p:nvPr/>
        </p:nvSpPr>
        <p:spPr>
          <a:xfrm>
            <a:off x="4493665" y="1162591"/>
            <a:ext cx="1270" cy="1905"/>
          </a:xfrm>
          <a:custGeom>
            <a:avLst/>
            <a:gdLst/>
            <a:ahLst/>
            <a:cxnLst/>
            <a:rect l="l" t="t" r="r" b="b"/>
            <a:pathLst>
              <a:path w="1270" h="1905">
                <a:moveTo>
                  <a:pt x="0" y="0"/>
                </a:moveTo>
                <a:lnTo>
                  <a:pt x="12" y="1384"/>
                </a:lnTo>
                <a:lnTo>
                  <a:pt x="406" y="1181"/>
                </a:lnTo>
                <a:lnTo>
                  <a:pt x="1041" y="698"/>
                </a:lnTo>
                <a:lnTo>
                  <a:pt x="1066" y="215"/>
                </a:lnTo>
                <a:lnTo>
                  <a:pt x="0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bk object 161"/>
          <p:cNvSpPr/>
          <p:nvPr/>
        </p:nvSpPr>
        <p:spPr>
          <a:xfrm>
            <a:off x="4509350" y="319768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0" y="0"/>
                </a:moveTo>
                <a:lnTo>
                  <a:pt x="889" y="508"/>
                </a:lnTo>
                <a:lnTo>
                  <a:pt x="1752" y="1041"/>
                </a:lnTo>
                <a:lnTo>
                  <a:pt x="2667" y="1562"/>
                </a:lnTo>
                <a:lnTo>
                  <a:pt x="3721" y="393"/>
                </a:lnTo>
                <a:lnTo>
                  <a:pt x="0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bk object 162"/>
          <p:cNvSpPr/>
          <p:nvPr/>
        </p:nvSpPr>
        <p:spPr>
          <a:xfrm>
            <a:off x="5218123" y="88993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660" y="0"/>
                </a:moveTo>
                <a:lnTo>
                  <a:pt x="0" y="1892"/>
                </a:lnTo>
                <a:lnTo>
                  <a:pt x="1130" y="2882"/>
                </a:lnTo>
                <a:lnTo>
                  <a:pt x="3416" y="3365"/>
                </a:lnTo>
                <a:lnTo>
                  <a:pt x="3467" y="1752"/>
                </a:lnTo>
                <a:lnTo>
                  <a:pt x="2882" y="431"/>
                </a:lnTo>
                <a:lnTo>
                  <a:pt x="1524" y="342"/>
                </a:lnTo>
                <a:lnTo>
                  <a:pt x="660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bk object 163"/>
          <p:cNvSpPr/>
          <p:nvPr/>
        </p:nvSpPr>
        <p:spPr>
          <a:xfrm>
            <a:off x="3390183" y="3703044"/>
            <a:ext cx="9525" cy="6985"/>
          </a:xfrm>
          <a:custGeom>
            <a:avLst/>
            <a:gdLst/>
            <a:ahLst/>
            <a:cxnLst/>
            <a:rect l="l" t="t" r="r" b="b"/>
            <a:pathLst>
              <a:path w="9525" h="6985">
                <a:moveTo>
                  <a:pt x="0" y="0"/>
                </a:moveTo>
                <a:lnTo>
                  <a:pt x="215" y="1219"/>
                </a:lnTo>
                <a:lnTo>
                  <a:pt x="317" y="2425"/>
                </a:lnTo>
                <a:lnTo>
                  <a:pt x="809" y="3594"/>
                </a:lnTo>
                <a:lnTo>
                  <a:pt x="2197" y="6629"/>
                </a:lnTo>
                <a:lnTo>
                  <a:pt x="4864" y="6959"/>
                </a:lnTo>
                <a:lnTo>
                  <a:pt x="7569" y="4775"/>
                </a:lnTo>
                <a:lnTo>
                  <a:pt x="8153" y="4279"/>
                </a:lnTo>
                <a:lnTo>
                  <a:pt x="8618" y="3517"/>
                </a:lnTo>
                <a:lnTo>
                  <a:pt x="9042" y="2971"/>
                </a:lnTo>
                <a:lnTo>
                  <a:pt x="0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bk object 164"/>
          <p:cNvSpPr/>
          <p:nvPr/>
        </p:nvSpPr>
        <p:spPr>
          <a:xfrm>
            <a:off x="3003731" y="3672923"/>
            <a:ext cx="375285" cy="142875"/>
          </a:xfrm>
          <a:custGeom>
            <a:avLst/>
            <a:gdLst/>
            <a:ahLst/>
            <a:cxnLst/>
            <a:rect l="l" t="t" r="r" b="b"/>
            <a:pathLst>
              <a:path w="375285" h="142875">
                <a:moveTo>
                  <a:pt x="334596" y="140157"/>
                </a:moveTo>
                <a:lnTo>
                  <a:pt x="303263" y="140157"/>
                </a:lnTo>
                <a:lnTo>
                  <a:pt x="317854" y="142725"/>
                </a:lnTo>
                <a:lnTo>
                  <a:pt x="333848" y="140374"/>
                </a:lnTo>
                <a:lnTo>
                  <a:pt x="334596" y="140157"/>
                </a:lnTo>
                <a:close/>
              </a:path>
              <a:path w="375285" h="142875">
                <a:moveTo>
                  <a:pt x="194247" y="26733"/>
                </a:moveTo>
                <a:lnTo>
                  <a:pt x="87045" y="26733"/>
                </a:lnTo>
                <a:lnTo>
                  <a:pt x="96100" y="29159"/>
                </a:lnTo>
                <a:lnTo>
                  <a:pt x="101955" y="41059"/>
                </a:lnTo>
                <a:lnTo>
                  <a:pt x="106895" y="45504"/>
                </a:lnTo>
                <a:lnTo>
                  <a:pt x="114503" y="47040"/>
                </a:lnTo>
                <a:lnTo>
                  <a:pt x="137050" y="51359"/>
                </a:lnTo>
                <a:lnTo>
                  <a:pt x="144513" y="52933"/>
                </a:lnTo>
                <a:lnTo>
                  <a:pt x="151561" y="54521"/>
                </a:lnTo>
                <a:lnTo>
                  <a:pt x="159092" y="55676"/>
                </a:lnTo>
                <a:lnTo>
                  <a:pt x="165243" y="59050"/>
                </a:lnTo>
                <a:lnTo>
                  <a:pt x="206857" y="71208"/>
                </a:lnTo>
                <a:lnTo>
                  <a:pt x="214858" y="72110"/>
                </a:lnTo>
                <a:lnTo>
                  <a:pt x="220446" y="76454"/>
                </a:lnTo>
                <a:lnTo>
                  <a:pt x="246238" y="105112"/>
                </a:lnTo>
                <a:lnTo>
                  <a:pt x="258597" y="107683"/>
                </a:lnTo>
                <a:lnTo>
                  <a:pt x="259854" y="108686"/>
                </a:lnTo>
                <a:lnTo>
                  <a:pt x="261188" y="109143"/>
                </a:lnTo>
                <a:lnTo>
                  <a:pt x="265468" y="110858"/>
                </a:lnTo>
                <a:lnTo>
                  <a:pt x="266534" y="114820"/>
                </a:lnTo>
                <a:lnTo>
                  <a:pt x="263761" y="120103"/>
                </a:lnTo>
                <a:lnTo>
                  <a:pt x="262496" y="122402"/>
                </a:lnTo>
                <a:lnTo>
                  <a:pt x="260794" y="124777"/>
                </a:lnTo>
                <a:lnTo>
                  <a:pt x="259308" y="127279"/>
                </a:lnTo>
                <a:lnTo>
                  <a:pt x="255727" y="133197"/>
                </a:lnTo>
                <a:lnTo>
                  <a:pt x="258483" y="139700"/>
                </a:lnTo>
                <a:lnTo>
                  <a:pt x="265353" y="140017"/>
                </a:lnTo>
                <a:lnTo>
                  <a:pt x="273111" y="140258"/>
                </a:lnTo>
                <a:lnTo>
                  <a:pt x="281551" y="140282"/>
                </a:lnTo>
                <a:lnTo>
                  <a:pt x="334596" y="140157"/>
                </a:lnTo>
                <a:lnTo>
                  <a:pt x="368528" y="130200"/>
                </a:lnTo>
                <a:lnTo>
                  <a:pt x="373684" y="128879"/>
                </a:lnTo>
                <a:lnTo>
                  <a:pt x="375272" y="120103"/>
                </a:lnTo>
                <a:lnTo>
                  <a:pt x="367055" y="111239"/>
                </a:lnTo>
                <a:lnTo>
                  <a:pt x="363131" y="106299"/>
                </a:lnTo>
                <a:lnTo>
                  <a:pt x="358165" y="104051"/>
                </a:lnTo>
                <a:lnTo>
                  <a:pt x="314904" y="83499"/>
                </a:lnTo>
                <a:lnTo>
                  <a:pt x="293098" y="73604"/>
                </a:lnTo>
                <a:lnTo>
                  <a:pt x="270814" y="64795"/>
                </a:lnTo>
                <a:lnTo>
                  <a:pt x="263696" y="62102"/>
                </a:lnTo>
                <a:lnTo>
                  <a:pt x="256663" y="59042"/>
                </a:lnTo>
                <a:lnTo>
                  <a:pt x="249844" y="55638"/>
                </a:lnTo>
                <a:lnTo>
                  <a:pt x="243268" y="51866"/>
                </a:lnTo>
                <a:lnTo>
                  <a:pt x="235772" y="47346"/>
                </a:lnTo>
                <a:lnTo>
                  <a:pt x="228134" y="43226"/>
                </a:lnTo>
                <a:lnTo>
                  <a:pt x="220228" y="39659"/>
                </a:lnTo>
                <a:lnTo>
                  <a:pt x="211924" y="36804"/>
                </a:lnTo>
                <a:lnTo>
                  <a:pt x="206502" y="35255"/>
                </a:lnTo>
                <a:lnTo>
                  <a:pt x="200558" y="32651"/>
                </a:lnTo>
                <a:lnTo>
                  <a:pt x="196723" y="28727"/>
                </a:lnTo>
                <a:lnTo>
                  <a:pt x="194247" y="26733"/>
                </a:lnTo>
                <a:close/>
              </a:path>
              <a:path w="375285" h="142875">
                <a:moveTo>
                  <a:pt x="17365" y="58547"/>
                </a:moveTo>
                <a:lnTo>
                  <a:pt x="8648" y="58547"/>
                </a:lnTo>
                <a:lnTo>
                  <a:pt x="15303" y="59664"/>
                </a:lnTo>
                <a:lnTo>
                  <a:pt x="17365" y="58547"/>
                </a:lnTo>
                <a:close/>
              </a:path>
              <a:path w="375285" h="142875">
                <a:moveTo>
                  <a:pt x="104508" y="0"/>
                </a:moveTo>
                <a:lnTo>
                  <a:pt x="98247" y="1778"/>
                </a:lnTo>
                <a:lnTo>
                  <a:pt x="83426" y="5191"/>
                </a:lnTo>
                <a:lnTo>
                  <a:pt x="68484" y="8077"/>
                </a:lnTo>
                <a:lnTo>
                  <a:pt x="53638" y="11543"/>
                </a:lnTo>
                <a:lnTo>
                  <a:pt x="16948" y="34259"/>
                </a:lnTo>
                <a:lnTo>
                  <a:pt x="0" y="56337"/>
                </a:lnTo>
                <a:lnTo>
                  <a:pt x="1955" y="58788"/>
                </a:lnTo>
                <a:lnTo>
                  <a:pt x="2997" y="58737"/>
                </a:lnTo>
                <a:lnTo>
                  <a:pt x="8648" y="58547"/>
                </a:lnTo>
                <a:lnTo>
                  <a:pt x="17365" y="58547"/>
                </a:lnTo>
                <a:lnTo>
                  <a:pt x="19850" y="57200"/>
                </a:lnTo>
                <a:lnTo>
                  <a:pt x="35602" y="50010"/>
                </a:lnTo>
                <a:lnTo>
                  <a:pt x="51958" y="44222"/>
                </a:lnTo>
                <a:lnTo>
                  <a:pt x="68120" y="38000"/>
                </a:lnTo>
                <a:lnTo>
                  <a:pt x="83286" y="29502"/>
                </a:lnTo>
                <a:lnTo>
                  <a:pt x="87045" y="26733"/>
                </a:lnTo>
                <a:lnTo>
                  <a:pt x="194247" y="26733"/>
                </a:lnTo>
                <a:lnTo>
                  <a:pt x="186970" y="20871"/>
                </a:lnTo>
                <a:lnTo>
                  <a:pt x="176218" y="15905"/>
                </a:lnTo>
                <a:lnTo>
                  <a:pt x="164733" y="13355"/>
                </a:lnTo>
                <a:lnTo>
                  <a:pt x="143913" y="12349"/>
                </a:lnTo>
                <a:lnTo>
                  <a:pt x="135504" y="10912"/>
                </a:lnTo>
                <a:lnTo>
                  <a:pt x="127354" y="8546"/>
                </a:lnTo>
                <a:lnTo>
                  <a:pt x="119265" y="5359"/>
                </a:lnTo>
                <a:lnTo>
                  <a:pt x="112852" y="2540"/>
                </a:lnTo>
                <a:lnTo>
                  <a:pt x="104508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bk object 165"/>
          <p:cNvSpPr/>
          <p:nvPr/>
        </p:nvSpPr>
        <p:spPr>
          <a:xfrm>
            <a:off x="3070117" y="3729559"/>
            <a:ext cx="11430" cy="13970"/>
          </a:xfrm>
          <a:custGeom>
            <a:avLst/>
            <a:gdLst/>
            <a:ahLst/>
            <a:cxnLst/>
            <a:rect l="l" t="t" r="r" b="b"/>
            <a:pathLst>
              <a:path w="11430" h="13970">
                <a:moveTo>
                  <a:pt x="5562" y="0"/>
                </a:moveTo>
                <a:lnTo>
                  <a:pt x="2539" y="1676"/>
                </a:lnTo>
                <a:lnTo>
                  <a:pt x="0" y="8077"/>
                </a:lnTo>
                <a:lnTo>
                  <a:pt x="1066" y="10731"/>
                </a:lnTo>
                <a:lnTo>
                  <a:pt x="4152" y="12166"/>
                </a:lnTo>
                <a:lnTo>
                  <a:pt x="7277" y="13652"/>
                </a:lnTo>
                <a:lnTo>
                  <a:pt x="9715" y="12636"/>
                </a:lnTo>
                <a:lnTo>
                  <a:pt x="11353" y="9436"/>
                </a:lnTo>
                <a:lnTo>
                  <a:pt x="10363" y="6845"/>
                </a:lnTo>
                <a:lnTo>
                  <a:pt x="10109" y="3327"/>
                </a:lnTo>
                <a:lnTo>
                  <a:pt x="8216" y="1968"/>
                </a:lnTo>
                <a:lnTo>
                  <a:pt x="5562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bk object 166"/>
          <p:cNvSpPr/>
          <p:nvPr/>
        </p:nvSpPr>
        <p:spPr>
          <a:xfrm>
            <a:off x="3228720" y="3861069"/>
            <a:ext cx="71120" cy="33655"/>
          </a:xfrm>
          <a:custGeom>
            <a:avLst/>
            <a:gdLst/>
            <a:ahLst/>
            <a:cxnLst/>
            <a:rect l="l" t="t" r="r" b="b"/>
            <a:pathLst>
              <a:path w="71120" h="33654">
                <a:moveTo>
                  <a:pt x="26835" y="0"/>
                </a:moveTo>
                <a:lnTo>
                  <a:pt x="21437" y="1015"/>
                </a:lnTo>
                <a:lnTo>
                  <a:pt x="12877" y="2146"/>
                </a:lnTo>
                <a:lnTo>
                  <a:pt x="1257" y="4914"/>
                </a:lnTo>
                <a:lnTo>
                  <a:pt x="37746" y="33032"/>
                </a:lnTo>
                <a:lnTo>
                  <a:pt x="53530" y="30479"/>
                </a:lnTo>
                <a:lnTo>
                  <a:pt x="57607" y="29197"/>
                </a:lnTo>
                <a:lnTo>
                  <a:pt x="61556" y="27482"/>
                </a:lnTo>
                <a:lnTo>
                  <a:pt x="69253" y="24396"/>
                </a:lnTo>
                <a:lnTo>
                  <a:pt x="39613" y="290"/>
                </a:lnTo>
                <a:lnTo>
                  <a:pt x="26835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bk object 167"/>
          <p:cNvSpPr/>
          <p:nvPr/>
        </p:nvSpPr>
        <p:spPr>
          <a:xfrm>
            <a:off x="3372486" y="3798375"/>
            <a:ext cx="217649" cy="982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bk object 168"/>
          <p:cNvSpPr/>
          <p:nvPr/>
        </p:nvSpPr>
        <p:spPr>
          <a:xfrm>
            <a:off x="3625499" y="3862360"/>
            <a:ext cx="62865" cy="27940"/>
          </a:xfrm>
          <a:custGeom>
            <a:avLst/>
            <a:gdLst/>
            <a:ahLst/>
            <a:cxnLst/>
            <a:rect l="l" t="t" r="r" b="b"/>
            <a:pathLst>
              <a:path w="62864" h="27939">
                <a:moveTo>
                  <a:pt x="31635" y="0"/>
                </a:moveTo>
                <a:lnTo>
                  <a:pt x="25196" y="889"/>
                </a:lnTo>
                <a:lnTo>
                  <a:pt x="16573" y="1282"/>
                </a:lnTo>
                <a:lnTo>
                  <a:pt x="5448" y="4445"/>
                </a:lnTo>
                <a:lnTo>
                  <a:pt x="3098" y="9563"/>
                </a:lnTo>
                <a:lnTo>
                  <a:pt x="1384" y="13195"/>
                </a:lnTo>
                <a:lnTo>
                  <a:pt x="0" y="16230"/>
                </a:lnTo>
                <a:lnTo>
                  <a:pt x="3682" y="22237"/>
                </a:lnTo>
                <a:lnTo>
                  <a:pt x="9385" y="24688"/>
                </a:lnTo>
                <a:lnTo>
                  <a:pt x="11899" y="26403"/>
                </a:lnTo>
                <a:lnTo>
                  <a:pt x="14592" y="26898"/>
                </a:lnTo>
                <a:lnTo>
                  <a:pt x="26432" y="27921"/>
                </a:lnTo>
                <a:lnTo>
                  <a:pt x="37839" y="26804"/>
                </a:lnTo>
                <a:lnTo>
                  <a:pt x="48760" y="23385"/>
                </a:lnTo>
                <a:lnTo>
                  <a:pt x="59143" y="17500"/>
                </a:lnTo>
                <a:lnTo>
                  <a:pt x="61937" y="15494"/>
                </a:lnTo>
                <a:lnTo>
                  <a:pt x="62534" y="12458"/>
                </a:lnTo>
                <a:lnTo>
                  <a:pt x="60197" y="9931"/>
                </a:lnTo>
                <a:lnTo>
                  <a:pt x="57391" y="6959"/>
                </a:lnTo>
                <a:lnTo>
                  <a:pt x="54267" y="3378"/>
                </a:lnTo>
                <a:lnTo>
                  <a:pt x="46079" y="787"/>
                </a:lnTo>
                <a:lnTo>
                  <a:pt x="39395" y="787"/>
                </a:lnTo>
                <a:lnTo>
                  <a:pt x="31635" y="0"/>
                </a:lnTo>
                <a:close/>
              </a:path>
              <a:path w="62864" h="27939">
                <a:moveTo>
                  <a:pt x="45313" y="546"/>
                </a:moveTo>
                <a:lnTo>
                  <a:pt x="39395" y="787"/>
                </a:lnTo>
                <a:lnTo>
                  <a:pt x="46079" y="787"/>
                </a:lnTo>
                <a:lnTo>
                  <a:pt x="45313" y="546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bk object 169"/>
          <p:cNvSpPr/>
          <p:nvPr/>
        </p:nvSpPr>
        <p:spPr>
          <a:xfrm>
            <a:off x="3816131" y="4153042"/>
            <a:ext cx="27305" cy="29845"/>
          </a:xfrm>
          <a:custGeom>
            <a:avLst/>
            <a:gdLst/>
            <a:ahLst/>
            <a:cxnLst/>
            <a:rect l="l" t="t" r="r" b="b"/>
            <a:pathLst>
              <a:path w="27304" h="29845">
                <a:moveTo>
                  <a:pt x="8635" y="0"/>
                </a:moveTo>
                <a:lnTo>
                  <a:pt x="3098" y="3797"/>
                </a:lnTo>
                <a:lnTo>
                  <a:pt x="1816" y="9690"/>
                </a:lnTo>
                <a:lnTo>
                  <a:pt x="1231" y="12585"/>
                </a:lnTo>
                <a:lnTo>
                  <a:pt x="990" y="15468"/>
                </a:lnTo>
                <a:lnTo>
                  <a:pt x="0" y="24561"/>
                </a:lnTo>
                <a:lnTo>
                  <a:pt x="4495" y="29425"/>
                </a:lnTo>
                <a:lnTo>
                  <a:pt x="18605" y="29006"/>
                </a:lnTo>
                <a:lnTo>
                  <a:pt x="24637" y="23964"/>
                </a:lnTo>
                <a:lnTo>
                  <a:pt x="25831" y="16535"/>
                </a:lnTo>
                <a:lnTo>
                  <a:pt x="27012" y="8978"/>
                </a:lnTo>
                <a:lnTo>
                  <a:pt x="21983" y="1968"/>
                </a:lnTo>
                <a:lnTo>
                  <a:pt x="8635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bk object 170"/>
          <p:cNvSpPr/>
          <p:nvPr/>
        </p:nvSpPr>
        <p:spPr>
          <a:xfrm>
            <a:off x="3818220" y="4104341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2349" y="0"/>
                </a:moveTo>
                <a:lnTo>
                  <a:pt x="1219" y="76"/>
                </a:lnTo>
                <a:lnTo>
                  <a:pt x="749" y="139"/>
                </a:lnTo>
                <a:lnTo>
                  <a:pt x="419" y="1816"/>
                </a:lnTo>
                <a:lnTo>
                  <a:pt x="0" y="2730"/>
                </a:lnTo>
                <a:lnTo>
                  <a:pt x="3175" y="4940"/>
                </a:lnTo>
                <a:lnTo>
                  <a:pt x="4838" y="4343"/>
                </a:lnTo>
                <a:lnTo>
                  <a:pt x="4470" y="546"/>
                </a:lnTo>
                <a:lnTo>
                  <a:pt x="2349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bk object 171"/>
          <p:cNvSpPr/>
          <p:nvPr/>
        </p:nvSpPr>
        <p:spPr>
          <a:xfrm>
            <a:off x="3539961" y="6629000"/>
            <a:ext cx="15240" cy="16510"/>
          </a:xfrm>
          <a:custGeom>
            <a:avLst/>
            <a:gdLst/>
            <a:ahLst/>
            <a:cxnLst/>
            <a:rect l="l" t="t" r="r" b="b"/>
            <a:pathLst>
              <a:path w="15239" h="16509">
                <a:moveTo>
                  <a:pt x="15163" y="0"/>
                </a:moveTo>
                <a:lnTo>
                  <a:pt x="11442" y="863"/>
                </a:lnTo>
                <a:lnTo>
                  <a:pt x="7620" y="1384"/>
                </a:lnTo>
                <a:lnTo>
                  <a:pt x="0" y="4813"/>
                </a:lnTo>
                <a:lnTo>
                  <a:pt x="0" y="11417"/>
                </a:lnTo>
                <a:lnTo>
                  <a:pt x="7543" y="14973"/>
                </a:lnTo>
                <a:lnTo>
                  <a:pt x="11303" y="15633"/>
                </a:lnTo>
                <a:lnTo>
                  <a:pt x="14986" y="16433"/>
                </a:lnTo>
                <a:lnTo>
                  <a:pt x="15085" y="4813"/>
                </a:lnTo>
                <a:lnTo>
                  <a:pt x="15163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bk object 172"/>
          <p:cNvSpPr/>
          <p:nvPr/>
        </p:nvSpPr>
        <p:spPr>
          <a:xfrm>
            <a:off x="3529232" y="6399966"/>
            <a:ext cx="1270" cy="1905"/>
          </a:xfrm>
          <a:custGeom>
            <a:avLst/>
            <a:gdLst/>
            <a:ahLst/>
            <a:cxnLst/>
            <a:rect l="l" t="t" r="r" b="b"/>
            <a:pathLst>
              <a:path w="1270" h="1904">
                <a:moveTo>
                  <a:pt x="787" y="0"/>
                </a:moveTo>
                <a:lnTo>
                  <a:pt x="533" y="266"/>
                </a:lnTo>
                <a:lnTo>
                  <a:pt x="0" y="749"/>
                </a:lnTo>
                <a:lnTo>
                  <a:pt x="114" y="1117"/>
                </a:lnTo>
                <a:lnTo>
                  <a:pt x="241" y="1409"/>
                </a:lnTo>
                <a:lnTo>
                  <a:pt x="342" y="1778"/>
                </a:lnTo>
                <a:lnTo>
                  <a:pt x="647" y="1778"/>
                </a:lnTo>
                <a:lnTo>
                  <a:pt x="914" y="1663"/>
                </a:lnTo>
                <a:lnTo>
                  <a:pt x="1206" y="1663"/>
                </a:lnTo>
                <a:lnTo>
                  <a:pt x="787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bk object 173"/>
          <p:cNvSpPr/>
          <p:nvPr/>
        </p:nvSpPr>
        <p:spPr>
          <a:xfrm>
            <a:off x="3525439" y="6379035"/>
            <a:ext cx="13335" cy="20955"/>
          </a:xfrm>
          <a:custGeom>
            <a:avLst/>
            <a:gdLst/>
            <a:ahLst/>
            <a:cxnLst/>
            <a:rect l="l" t="t" r="r" b="b"/>
            <a:pathLst>
              <a:path w="13335" h="20954">
                <a:moveTo>
                  <a:pt x="1638" y="0"/>
                </a:moveTo>
                <a:lnTo>
                  <a:pt x="0" y="2933"/>
                </a:lnTo>
                <a:lnTo>
                  <a:pt x="1841" y="11049"/>
                </a:lnTo>
                <a:lnTo>
                  <a:pt x="3251" y="15951"/>
                </a:lnTo>
                <a:lnTo>
                  <a:pt x="4584" y="20929"/>
                </a:lnTo>
                <a:lnTo>
                  <a:pt x="7213" y="18199"/>
                </a:lnTo>
                <a:lnTo>
                  <a:pt x="10198" y="15582"/>
                </a:lnTo>
                <a:lnTo>
                  <a:pt x="13131" y="10299"/>
                </a:lnTo>
                <a:lnTo>
                  <a:pt x="12738" y="6477"/>
                </a:lnTo>
                <a:lnTo>
                  <a:pt x="11518" y="4394"/>
                </a:lnTo>
                <a:lnTo>
                  <a:pt x="10236" y="2374"/>
                </a:lnTo>
                <a:lnTo>
                  <a:pt x="7137" y="342"/>
                </a:lnTo>
                <a:lnTo>
                  <a:pt x="1638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bk object 174"/>
          <p:cNvSpPr/>
          <p:nvPr/>
        </p:nvSpPr>
        <p:spPr>
          <a:xfrm>
            <a:off x="3687982" y="6839497"/>
            <a:ext cx="6985" cy="4445"/>
          </a:xfrm>
          <a:custGeom>
            <a:avLst/>
            <a:gdLst/>
            <a:ahLst/>
            <a:cxnLst/>
            <a:rect l="l" t="t" r="r" b="b"/>
            <a:pathLst>
              <a:path w="6985" h="4445">
                <a:moveTo>
                  <a:pt x="4533" y="0"/>
                </a:moveTo>
                <a:lnTo>
                  <a:pt x="0" y="0"/>
                </a:lnTo>
                <a:lnTo>
                  <a:pt x="2895" y="3962"/>
                </a:lnTo>
                <a:lnTo>
                  <a:pt x="3708" y="3962"/>
                </a:lnTo>
                <a:lnTo>
                  <a:pt x="6832" y="50"/>
                </a:lnTo>
                <a:lnTo>
                  <a:pt x="4533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bk object 175"/>
          <p:cNvSpPr/>
          <p:nvPr/>
        </p:nvSpPr>
        <p:spPr>
          <a:xfrm>
            <a:off x="3686455" y="6838454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749" y="0"/>
                </a:moveTo>
                <a:lnTo>
                  <a:pt x="444" y="0"/>
                </a:lnTo>
                <a:lnTo>
                  <a:pt x="292" y="330"/>
                </a:lnTo>
                <a:lnTo>
                  <a:pt x="165" y="711"/>
                </a:lnTo>
                <a:lnTo>
                  <a:pt x="0" y="1041"/>
                </a:lnTo>
                <a:lnTo>
                  <a:pt x="1524" y="1041"/>
                </a:lnTo>
                <a:lnTo>
                  <a:pt x="1257" y="647"/>
                </a:lnTo>
                <a:lnTo>
                  <a:pt x="992" y="330"/>
                </a:lnTo>
                <a:lnTo>
                  <a:pt x="749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bk object 176"/>
          <p:cNvSpPr/>
          <p:nvPr/>
        </p:nvSpPr>
        <p:spPr>
          <a:xfrm>
            <a:off x="3507823" y="6343694"/>
            <a:ext cx="15240" cy="17780"/>
          </a:xfrm>
          <a:custGeom>
            <a:avLst/>
            <a:gdLst/>
            <a:ahLst/>
            <a:cxnLst/>
            <a:rect l="l" t="t" r="r" b="b"/>
            <a:pathLst>
              <a:path w="15239" h="17779">
                <a:moveTo>
                  <a:pt x="7988" y="0"/>
                </a:moveTo>
                <a:lnTo>
                  <a:pt x="5918" y="1473"/>
                </a:lnTo>
                <a:lnTo>
                  <a:pt x="2705" y="2616"/>
                </a:lnTo>
                <a:lnTo>
                  <a:pt x="0" y="10121"/>
                </a:lnTo>
                <a:lnTo>
                  <a:pt x="2616" y="14490"/>
                </a:lnTo>
                <a:lnTo>
                  <a:pt x="9004" y="17284"/>
                </a:lnTo>
                <a:lnTo>
                  <a:pt x="10020" y="17754"/>
                </a:lnTo>
                <a:lnTo>
                  <a:pt x="11734" y="17386"/>
                </a:lnTo>
                <a:lnTo>
                  <a:pt x="12750" y="16827"/>
                </a:lnTo>
                <a:lnTo>
                  <a:pt x="13792" y="16205"/>
                </a:lnTo>
                <a:lnTo>
                  <a:pt x="14998" y="14770"/>
                </a:lnTo>
                <a:lnTo>
                  <a:pt x="14897" y="13766"/>
                </a:lnTo>
                <a:lnTo>
                  <a:pt x="14566" y="8242"/>
                </a:lnTo>
                <a:lnTo>
                  <a:pt x="13004" y="3187"/>
                </a:lnTo>
                <a:lnTo>
                  <a:pt x="7988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bk object 177"/>
          <p:cNvSpPr/>
          <p:nvPr/>
        </p:nvSpPr>
        <p:spPr>
          <a:xfrm>
            <a:off x="3694814" y="6838494"/>
            <a:ext cx="1905" cy="1270"/>
          </a:xfrm>
          <a:custGeom>
            <a:avLst/>
            <a:gdLst/>
            <a:ahLst/>
            <a:cxnLst/>
            <a:rect l="l" t="t" r="r" b="b"/>
            <a:pathLst>
              <a:path w="1904" h="1270">
                <a:moveTo>
                  <a:pt x="0" y="1054"/>
                </a:moveTo>
                <a:lnTo>
                  <a:pt x="1574" y="1054"/>
                </a:lnTo>
                <a:lnTo>
                  <a:pt x="1574" y="203"/>
                </a:lnTo>
                <a:lnTo>
                  <a:pt x="863" y="0"/>
                </a:lnTo>
                <a:lnTo>
                  <a:pt x="0" y="1054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bk object 178"/>
          <p:cNvSpPr/>
          <p:nvPr userDrawn="1"/>
        </p:nvSpPr>
        <p:spPr>
          <a:xfrm>
            <a:off x="635137" y="533400"/>
            <a:ext cx="4153535" cy="6324600"/>
          </a:xfrm>
          <a:custGeom>
            <a:avLst/>
            <a:gdLst/>
            <a:ahLst/>
            <a:cxnLst/>
            <a:rect l="l" t="t" r="r" b="b"/>
            <a:pathLst>
              <a:path w="4153535" h="6324600">
                <a:moveTo>
                  <a:pt x="3269970" y="6311900"/>
                </a:moveTo>
                <a:lnTo>
                  <a:pt x="3075043" y="6311900"/>
                </a:lnTo>
                <a:lnTo>
                  <a:pt x="3079819" y="6324600"/>
                </a:lnTo>
                <a:lnTo>
                  <a:pt x="3274999" y="6324600"/>
                </a:lnTo>
                <a:lnTo>
                  <a:pt x="3269970" y="6311900"/>
                </a:lnTo>
                <a:close/>
              </a:path>
              <a:path w="4153535" h="6324600">
                <a:moveTo>
                  <a:pt x="3281781" y="6311900"/>
                </a:moveTo>
                <a:lnTo>
                  <a:pt x="3274999" y="6324600"/>
                </a:lnTo>
                <a:lnTo>
                  <a:pt x="3285921" y="6324600"/>
                </a:lnTo>
                <a:lnTo>
                  <a:pt x="3281781" y="6311900"/>
                </a:lnTo>
                <a:close/>
              </a:path>
              <a:path w="4153535" h="6324600">
                <a:moveTo>
                  <a:pt x="3054692" y="6299200"/>
                </a:moveTo>
                <a:lnTo>
                  <a:pt x="3017249" y="6299200"/>
                </a:lnTo>
                <a:lnTo>
                  <a:pt x="3022884" y="6311900"/>
                </a:lnTo>
                <a:lnTo>
                  <a:pt x="3053283" y="6311900"/>
                </a:lnTo>
                <a:lnTo>
                  <a:pt x="3054692" y="6299200"/>
                </a:lnTo>
                <a:close/>
              </a:path>
              <a:path w="4153535" h="6324600">
                <a:moveTo>
                  <a:pt x="3097161" y="6299200"/>
                </a:moveTo>
                <a:lnTo>
                  <a:pt x="3063036" y="6299200"/>
                </a:lnTo>
                <a:lnTo>
                  <a:pt x="3060954" y="6311900"/>
                </a:lnTo>
                <a:lnTo>
                  <a:pt x="3097504" y="6311900"/>
                </a:lnTo>
                <a:lnTo>
                  <a:pt x="3097161" y="6299200"/>
                </a:lnTo>
                <a:close/>
              </a:path>
              <a:path w="4153535" h="6324600">
                <a:moveTo>
                  <a:pt x="3115398" y="6299200"/>
                </a:moveTo>
                <a:lnTo>
                  <a:pt x="3097161" y="6299200"/>
                </a:lnTo>
                <a:lnTo>
                  <a:pt x="3102597" y="6311900"/>
                </a:lnTo>
                <a:lnTo>
                  <a:pt x="3114802" y="6311900"/>
                </a:lnTo>
                <a:lnTo>
                  <a:pt x="3115398" y="6299200"/>
                </a:lnTo>
                <a:close/>
              </a:path>
              <a:path w="4153535" h="6324600">
                <a:moveTo>
                  <a:pt x="3242251" y="6299200"/>
                </a:moveTo>
                <a:lnTo>
                  <a:pt x="3123755" y="6299200"/>
                </a:lnTo>
                <a:lnTo>
                  <a:pt x="3126003" y="6311900"/>
                </a:lnTo>
                <a:lnTo>
                  <a:pt x="3256084" y="6311900"/>
                </a:lnTo>
                <a:lnTo>
                  <a:pt x="3242251" y="6299200"/>
                </a:lnTo>
                <a:close/>
              </a:path>
              <a:path w="4153535" h="6324600">
                <a:moveTo>
                  <a:pt x="3042627" y="6273800"/>
                </a:moveTo>
                <a:lnTo>
                  <a:pt x="2988616" y="6273800"/>
                </a:lnTo>
                <a:lnTo>
                  <a:pt x="3001058" y="6286500"/>
                </a:lnTo>
                <a:lnTo>
                  <a:pt x="3012592" y="6299200"/>
                </a:lnTo>
                <a:lnTo>
                  <a:pt x="3228463" y="6299200"/>
                </a:lnTo>
                <a:lnTo>
                  <a:pt x="3214712" y="6286500"/>
                </a:lnTo>
                <a:lnTo>
                  <a:pt x="3041586" y="6286500"/>
                </a:lnTo>
                <a:lnTo>
                  <a:pt x="3042627" y="6273800"/>
                </a:lnTo>
                <a:close/>
              </a:path>
              <a:path w="4153535" h="6324600">
                <a:moveTo>
                  <a:pt x="3117405" y="6273800"/>
                </a:moveTo>
                <a:lnTo>
                  <a:pt x="3042627" y="6273800"/>
                </a:lnTo>
                <a:lnTo>
                  <a:pt x="3042920" y="6286500"/>
                </a:lnTo>
                <a:lnTo>
                  <a:pt x="3121228" y="6286500"/>
                </a:lnTo>
                <a:lnTo>
                  <a:pt x="3117405" y="6273800"/>
                </a:lnTo>
                <a:close/>
              </a:path>
              <a:path w="4153535" h="6324600">
                <a:moveTo>
                  <a:pt x="3193676" y="6273800"/>
                </a:moveTo>
                <a:lnTo>
                  <a:pt x="3126130" y="6273800"/>
                </a:lnTo>
                <a:lnTo>
                  <a:pt x="3123882" y="6286500"/>
                </a:lnTo>
                <a:lnTo>
                  <a:pt x="3201006" y="6286500"/>
                </a:lnTo>
                <a:lnTo>
                  <a:pt x="3193676" y="6273800"/>
                </a:lnTo>
                <a:close/>
              </a:path>
              <a:path w="4153535" h="6324600">
                <a:moveTo>
                  <a:pt x="3015716" y="6261100"/>
                </a:moveTo>
                <a:lnTo>
                  <a:pt x="2962402" y="6261100"/>
                </a:lnTo>
                <a:lnTo>
                  <a:pt x="2975614" y="6273800"/>
                </a:lnTo>
                <a:lnTo>
                  <a:pt x="3015894" y="6273800"/>
                </a:lnTo>
                <a:lnTo>
                  <a:pt x="3015716" y="6261100"/>
                </a:lnTo>
                <a:close/>
              </a:path>
              <a:path w="4153535" h="6324600">
                <a:moveTo>
                  <a:pt x="3167533" y="6223000"/>
                </a:moveTo>
                <a:lnTo>
                  <a:pt x="3117989" y="6223000"/>
                </a:lnTo>
                <a:lnTo>
                  <a:pt x="3109579" y="6235700"/>
                </a:lnTo>
                <a:lnTo>
                  <a:pt x="3105226" y="6235700"/>
                </a:lnTo>
                <a:lnTo>
                  <a:pt x="3103359" y="6248400"/>
                </a:lnTo>
                <a:lnTo>
                  <a:pt x="3102406" y="6261100"/>
                </a:lnTo>
                <a:lnTo>
                  <a:pt x="3016872" y="6261100"/>
                </a:lnTo>
                <a:lnTo>
                  <a:pt x="3017837" y="6273800"/>
                </a:lnTo>
                <a:lnTo>
                  <a:pt x="3186378" y="6273800"/>
                </a:lnTo>
                <a:lnTo>
                  <a:pt x="3179762" y="6261100"/>
                </a:lnTo>
                <a:lnTo>
                  <a:pt x="3175127" y="6248400"/>
                </a:lnTo>
                <a:lnTo>
                  <a:pt x="3172866" y="6248400"/>
                </a:lnTo>
                <a:lnTo>
                  <a:pt x="3171456" y="6235700"/>
                </a:lnTo>
                <a:lnTo>
                  <a:pt x="3167533" y="6223000"/>
                </a:lnTo>
                <a:close/>
              </a:path>
              <a:path w="4153535" h="6324600">
                <a:moveTo>
                  <a:pt x="2971317" y="6248400"/>
                </a:moveTo>
                <a:lnTo>
                  <a:pt x="2960382" y="6248400"/>
                </a:lnTo>
                <a:lnTo>
                  <a:pt x="2960662" y="6261100"/>
                </a:lnTo>
                <a:lnTo>
                  <a:pt x="2979628" y="6261100"/>
                </a:lnTo>
                <a:lnTo>
                  <a:pt x="2971317" y="6248400"/>
                </a:lnTo>
                <a:close/>
              </a:path>
              <a:path w="4153535" h="6324600">
                <a:moveTo>
                  <a:pt x="3054642" y="6248400"/>
                </a:moveTo>
                <a:lnTo>
                  <a:pt x="2999785" y="6248400"/>
                </a:lnTo>
                <a:lnTo>
                  <a:pt x="3006382" y="6261100"/>
                </a:lnTo>
                <a:lnTo>
                  <a:pt x="3053511" y="6261100"/>
                </a:lnTo>
                <a:lnTo>
                  <a:pt x="3054642" y="6248400"/>
                </a:lnTo>
                <a:close/>
              </a:path>
              <a:path w="4153535" h="6324600">
                <a:moveTo>
                  <a:pt x="3095383" y="6248400"/>
                </a:moveTo>
                <a:lnTo>
                  <a:pt x="3058414" y="6248400"/>
                </a:lnTo>
                <a:lnTo>
                  <a:pt x="3056547" y="6261100"/>
                </a:lnTo>
                <a:lnTo>
                  <a:pt x="3095777" y="6261100"/>
                </a:lnTo>
                <a:lnTo>
                  <a:pt x="3095383" y="6248400"/>
                </a:lnTo>
                <a:close/>
              </a:path>
              <a:path w="4153535" h="6324600">
                <a:moveTo>
                  <a:pt x="3104007" y="6223000"/>
                </a:moveTo>
                <a:lnTo>
                  <a:pt x="3033102" y="6223000"/>
                </a:lnTo>
                <a:lnTo>
                  <a:pt x="3032848" y="6235700"/>
                </a:lnTo>
                <a:lnTo>
                  <a:pt x="2979775" y="6235700"/>
                </a:lnTo>
                <a:lnTo>
                  <a:pt x="2986543" y="6248400"/>
                </a:lnTo>
                <a:lnTo>
                  <a:pt x="3096171" y="6248400"/>
                </a:lnTo>
                <a:lnTo>
                  <a:pt x="3098924" y="6235700"/>
                </a:lnTo>
                <a:lnTo>
                  <a:pt x="3104007" y="6223000"/>
                </a:lnTo>
                <a:close/>
              </a:path>
              <a:path w="4153535" h="6324600">
                <a:moveTo>
                  <a:pt x="3121177" y="6210300"/>
                </a:moveTo>
                <a:lnTo>
                  <a:pt x="2968152" y="6210300"/>
                </a:lnTo>
                <a:lnTo>
                  <a:pt x="2972295" y="6223000"/>
                </a:lnTo>
                <a:lnTo>
                  <a:pt x="2969221" y="6235700"/>
                </a:lnTo>
                <a:lnTo>
                  <a:pt x="3020021" y="6235700"/>
                </a:lnTo>
                <a:lnTo>
                  <a:pt x="3021101" y="6223000"/>
                </a:lnTo>
                <a:lnTo>
                  <a:pt x="3111423" y="6223000"/>
                </a:lnTo>
                <a:lnTo>
                  <a:pt x="3121177" y="6210300"/>
                </a:lnTo>
                <a:close/>
              </a:path>
              <a:path w="4153535" h="6324600">
                <a:moveTo>
                  <a:pt x="3151529" y="6210300"/>
                </a:moveTo>
                <a:lnTo>
                  <a:pt x="3121177" y="6210300"/>
                </a:lnTo>
                <a:lnTo>
                  <a:pt x="3120428" y="6223000"/>
                </a:lnTo>
                <a:lnTo>
                  <a:pt x="3160979" y="6223000"/>
                </a:lnTo>
                <a:lnTo>
                  <a:pt x="3151529" y="6210300"/>
                </a:lnTo>
                <a:close/>
              </a:path>
              <a:path w="4153535" h="6324600">
                <a:moveTo>
                  <a:pt x="3134789" y="6197600"/>
                </a:moveTo>
                <a:lnTo>
                  <a:pt x="2957572" y="6197600"/>
                </a:lnTo>
                <a:lnTo>
                  <a:pt x="2963652" y="6210300"/>
                </a:lnTo>
                <a:lnTo>
                  <a:pt x="3129881" y="6210300"/>
                </a:lnTo>
                <a:lnTo>
                  <a:pt x="3134789" y="6197600"/>
                </a:lnTo>
                <a:close/>
              </a:path>
              <a:path w="4153535" h="6324600">
                <a:moveTo>
                  <a:pt x="3133826" y="6159500"/>
                </a:moveTo>
                <a:lnTo>
                  <a:pt x="2964078" y="6159500"/>
                </a:lnTo>
                <a:lnTo>
                  <a:pt x="2966224" y="6172200"/>
                </a:lnTo>
                <a:lnTo>
                  <a:pt x="2958045" y="6184900"/>
                </a:lnTo>
                <a:lnTo>
                  <a:pt x="2934614" y="6184900"/>
                </a:lnTo>
                <a:lnTo>
                  <a:pt x="2931807" y="6197600"/>
                </a:lnTo>
                <a:lnTo>
                  <a:pt x="3153460" y="6197600"/>
                </a:lnTo>
                <a:lnTo>
                  <a:pt x="3148426" y="6184900"/>
                </a:lnTo>
                <a:lnTo>
                  <a:pt x="3143153" y="6172200"/>
                </a:lnTo>
                <a:lnTo>
                  <a:pt x="3138124" y="6172200"/>
                </a:lnTo>
                <a:lnTo>
                  <a:pt x="3133826" y="6159500"/>
                </a:lnTo>
                <a:close/>
              </a:path>
              <a:path w="4153535" h="6324600">
                <a:moveTo>
                  <a:pt x="2944505" y="6134100"/>
                </a:moveTo>
                <a:lnTo>
                  <a:pt x="2922995" y="6134100"/>
                </a:lnTo>
                <a:lnTo>
                  <a:pt x="2923452" y="6146800"/>
                </a:lnTo>
                <a:lnTo>
                  <a:pt x="2921762" y="6159500"/>
                </a:lnTo>
                <a:lnTo>
                  <a:pt x="2919971" y="6172200"/>
                </a:lnTo>
                <a:lnTo>
                  <a:pt x="2941447" y="6172200"/>
                </a:lnTo>
                <a:lnTo>
                  <a:pt x="2942170" y="6159500"/>
                </a:lnTo>
                <a:lnTo>
                  <a:pt x="2943305" y="6146800"/>
                </a:lnTo>
                <a:lnTo>
                  <a:pt x="2944505" y="6134100"/>
                </a:lnTo>
                <a:close/>
              </a:path>
              <a:path w="4153535" h="6324600">
                <a:moveTo>
                  <a:pt x="3125698" y="6134100"/>
                </a:moveTo>
                <a:lnTo>
                  <a:pt x="2953639" y="6134100"/>
                </a:lnTo>
                <a:lnTo>
                  <a:pt x="2953600" y="6146800"/>
                </a:lnTo>
                <a:lnTo>
                  <a:pt x="2955810" y="6159500"/>
                </a:lnTo>
                <a:lnTo>
                  <a:pt x="3130533" y="6159500"/>
                </a:lnTo>
                <a:lnTo>
                  <a:pt x="3127967" y="6146800"/>
                </a:lnTo>
                <a:lnTo>
                  <a:pt x="3125698" y="6134100"/>
                </a:lnTo>
                <a:close/>
              </a:path>
              <a:path w="4153535" h="6324600">
                <a:moveTo>
                  <a:pt x="2945003" y="6121400"/>
                </a:moveTo>
                <a:lnTo>
                  <a:pt x="2921114" y="6121400"/>
                </a:lnTo>
                <a:lnTo>
                  <a:pt x="2921760" y="6134100"/>
                </a:lnTo>
                <a:lnTo>
                  <a:pt x="2946527" y="6134100"/>
                </a:lnTo>
                <a:lnTo>
                  <a:pt x="2945003" y="6121400"/>
                </a:lnTo>
                <a:close/>
              </a:path>
              <a:path w="4153535" h="6324600">
                <a:moveTo>
                  <a:pt x="3122193" y="6108700"/>
                </a:moveTo>
                <a:lnTo>
                  <a:pt x="2926257" y="6108700"/>
                </a:lnTo>
                <a:lnTo>
                  <a:pt x="2920834" y="6121400"/>
                </a:lnTo>
                <a:lnTo>
                  <a:pt x="2947631" y="6121400"/>
                </a:lnTo>
                <a:lnTo>
                  <a:pt x="2947314" y="6134100"/>
                </a:lnTo>
                <a:lnTo>
                  <a:pt x="3123298" y="6134100"/>
                </a:lnTo>
                <a:lnTo>
                  <a:pt x="3121589" y="6121400"/>
                </a:lnTo>
                <a:lnTo>
                  <a:pt x="3122193" y="6108700"/>
                </a:lnTo>
                <a:close/>
              </a:path>
              <a:path w="4153535" h="6324600">
                <a:moveTo>
                  <a:pt x="3130080" y="6096000"/>
                </a:moveTo>
                <a:lnTo>
                  <a:pt x="2920669" y="6096000"/>
                </a:lnTo>
                <a:lnTo>
                  <a:pt x="2926207" y="6108700"/>
                </a:lnTo>
                <a:lnTo>
                  <a:pt x="3125044" y="6108700"/>
                </a:lnTo>
                <a:lnTo>
                  <a:pt x="3130080" y="6096000"/>
                </a:lnTo>
                <a:close/>
              </a:path>
              <a:path w="4153535" h="6324600">
                <a:moveTo>
                  <a:pt x="3157252" y="6057900"/>
                </a:moveTo>
                <a:lnTo>
                  <a:pt x="2892717" y="6057900"/>
                </a:lnTo>
                <a:lnTo>
                  <a:pt x="2892818" y="6070600"/>
                </a:lnTo>
                <a:lnTo>
                  <a:pt x="2892196" y="6070600"/>
                </a:lnTo>
                <a:lnTo>
                  <a:pt x="2890126" y="6083300"/>
                </a:lnTo>
                <a:lnTo>
                  <a:pt x="2907284" y="6096000"/>
                </a:lnTo>
                <a:lnTo>
                  <a:pt x="3133826" y="6096000"/>
                </a:lnTo>
                <a:lnTo>
                  <a:pt x="3137776" y="6083300"/>
                </a:lnTo>
                <a:lnTo>
                  <a:pt x="3149604" y="6083300"/>
                </a:lnTo>
                <a:lnTo>
                  <a:pt x="3154599" y="6070600"/>
                </a:lnTo>
                <a:lnTo>
                  <a:pt x="3157252" y="6057900"/>
                </a:lnTo>
                <a:close/>
              </a:path>
              <a:path w="4153535" h="6324600">
                <a:moveTo>
                  <a:pt x="3159853" y="6032500"/>
                </a:moveTo>
                <a:lnTo>
                  <a:pt x="2884017" y="6032500"/>
                </a:lnTo>
                <a:lnTo>
                  <a:pt x="2885008" y="6045200"/>
                </a:lnTo>
                <a:lnTo>
                  <a:pt x="2883293" y="6045200"/>
                </a:lnTo>
                <a:lnTo>
                  <a:pt x="2887383" y="6057900"/>
                </a:lnTo>
                <a:lnTo>
                  <a:pt x="3157550" y="6057900"/>
                </a:lnTo>
                <a:lnTo>
                  <a:pt x="3157753" y="6045200"/>
                </a:lnTo>
                <a:lnTo>
                  <a:pt x="3159853" y="6032500"/>
                </a:lnTo>
                <a:close/>
              </a:path>
              <a:path w="4153535" h="6324600">
                <a:moveTo>
                  <a:pt x="3188673" y="5994400"/>
                </a:moveTo>
                <a:lnTo>
                  <a:pt x="2875216" y="5994400"/>
                </a:lnTo>
                <a:lnTo>
                  <a:pt x="2872397" y="6007100"/>
                </a:lnTo>
                <a:lnTo>
                  <a:pt x="2874391" y="6019800"/>
                </a:lnTo>
                <a:lnTo>
                  <a:pt x="2875673" y="6019800"/>
                </a:lnTo>
                <a:lnTo>
                  <a:pt x="2879293" y="6032500"/>
                </a:lnTo>
                <a:lnTo>
                  <a:pt x="3163799" y="6032500"/>
                </a:lnTo>
                <a:lnTo>
                  <a:pt x="3169539" y="6019800"/>
                </a:lnTo>
                <a:lnTo>
                  <a:pt x="3176204" y="6007100"/>
                </a:lnTo>
                <a:lnTo>
                  <a:pt x="3182543" y="6007100"/>
                </a:lnTo>
                <a:lnTo>
                  <a:pt x="3188673" y="5994400"/>
                </a:lnTo>
                <a:close/>
              </a:path>
              <a:path w="4153535" h="6324600">
                <a:moveTo>
                  <a:pt x="2902013" y="5981700"/>
                </a:moveTo>
                <a:lnTo>
                  <a:pt x="2893936" y="5994400"/>
                </a:lnTo>
                <a:lnTo>
                  <a:pt x="2903626" y="5994400"/>
                </a:lnTo>
                <a:lnTo>
                  <a:pt x="2902013" y="5981700"/>
                </a:lnTo>
                <a:close/>
              </a:path>
              <a:path w="4153535" h="6324600">
                <a:moveTo>
                  <a:pt x="3199358" y="5981700"/>
                </a:moveTo>
                <a:lnTo>
                  <a:pt x="2903435" y="5981700"/>
                </a:lnTo>
                <a:lnTo>
                  <a:pt x="2903626" y="5994400"/>
                </a:lnTo>
                <a:lnTo>
                  <a:pt x="3194710" y="5994400"/>
                </a:lnTo>
                <a:lnTo>
                  <a:pt x="3199358" y="5981700"/>
                </a:lnTo>
                <a:close/>
              </a:path>
              <a:path w="4153535" h="6324600">
                <a:moveTo>
                  <a:pt x="3199168" y="5956300"/>
                </a:moveTo>
                <a:lnTo>
                  <a:pt x="2903242" y="5956300"/>
                </a:lnTo>
                <a:lnTo>
                  <a:pt x="2901781" y="5969000"/>
                </a:lnTo>
                <a:lnTo>
                  <a:pt x="2901183" y="5981700"/>
                </a:lnTo>
                <a:lnTo>
                  <a:pt x="3201085" y="5981700"/>
                </a:lnTo>
                <a:lnTo>
                  <a:pt x="3199523" y="5969000"/>
                </a:lnTo>
                <a:lnTo>
                  <a:pt x="3199168" y="5956300"/>
                </a:lnTo>
                <a:close/>
              </a:path>
              <a:path w="4153535" h="6324600">
                <a:moveTo>
                  <a:pt x="3195771" y="5943600"/>
                </a:moveTo>
                <a:lnTo>
                  <a:pt x="2906318" y="5943600"/>
                </a:lnTo>
                <a:lnTo>
                  <a:pt x="2905112" y="5956300"/>
                </a:lnTo>
                <a:lnTo>
                  <a:pt x="3198241" y="5956300"/>
                </a:lnTo>
                <a:lnTo>
                  <a:pt x="3195771" y="5943600"/>
                </a:lnTo>
                <a:close/>
              </a:path>
              <a:path w="4153535" h="6324600">
                <a:moveTo>
                  <a:pt x="2868879" y="5930900"/>
                </a:moveTo>
                <a:lnTo>
                  <a:pt x="2852508" y="5930900"/>
                </a:lnTo>
                <a:lnTo>
                  <a:pt x="2854261" y="5943600"/>
                </a:lnTo>
                <a:lnTo>
                  <a:pt x="2865399" y="5943600"/>
                </a:lnTo>
                <a:lnTo>
                  <a:pt x="2868879" y="5930900"/>
                </a:lnTo>
                <a:close/>
              </a:path>
              <a:path w="4153535" h="6324600">
                <a:moveTo>
                  <a:pt x="3185535" y="5930900"/>
                </a:moveTo>
                <a:lnTo>
                  <a:pt x="2884895" y="5930900"/>
                </a:lnTo>
                <a:lnTo>
                  <a:pt x="2891150" y="5943600"/>
                </a:lnTo>
                <a:lnTo>
                  <a:pt x="3191798" y="5943600"/>
                </a:lnTo>
                <a:lnTo>
                  <a:pt x="3185535" y="5930900"/>
                </a:lnTo>
                <a:close/>
              </a:path>
              <a:path w="4153535" h="6324600">
                <a:moveTo>
                  <a:pt x="3151308" y="5918200"/>
                </a:moveTo>
                <a:lnTo>
                  <a:pt x="2856309" y="5918200"/>
                </a:lnTo>
                <a:lnTo>
                  <a:pt x="2851530" y="5930900"/>
                </a:lnTo>
                <a:lnTo>
                  <a:pt x="3156394" y="5930900"/>
                </a:lnTo>
                <a:lnTo>
                  <a:pt x="3151308" y="5918200"/>
                </a:lnTo>
                <a:close/>
              </a:path>
              <a:path w="4153535" h="6324600">
                <a:moveTo>
                  <a:pt x="2897886" y="5880100"/>
                </a:moveTo>
                <a:lnTo>
                  <a:pt x="2871941" y="5880100"/>
                </a:lnTo>
                <a:lnTo>
                  <a:pt x="2865547" y="5905500"/>
                </a:lnTo>
                <a:lnTo>
                  <a:pt x="2861192" y="5918200"/>
                </a:lnTo>
                <a:lnTo>
                  <a:pt x="3141031" y="5918200"/>
                </a:lnTo>
                <a:lnTo>
                  <a:pt x="3136074" y="5905500"/>
                </a:lnTo>
                <a:lnTo>
                  <a:pt x="3128033" y="5905500"/>
                </a:lnTo>
                <a:lnTo>
                  <a:pt x="3124639" y="5892800"/>
                </a:lnTo>
                <a:lnTo>
                  <a:pt x="2900286" y="5892800"/>
                </a:lnTo>
                <a:lnTo>
                  <a:pt x="2897886" y="5880100"/>
                </a:lnTo>
                <a:close/>
              </a:path>
              <a:path w="4153535" h="6324600">
                <a:moveTo>
                  <a:pt x="3181172" y="5829300"/>
                </a:moveTo>
                <a:lnTo>
                  <a:pt x="2907690" y="5829300"/>
                </a:lnTo>
                <a:lnTo>
                  <a:pt x="2910865" y="5842000"/>
                </a:lnTo>
                <a:lnTo>
                  <a:pt x="2916184" y="5854700"/>
                </a:lnTo>
                <a:lnTo>
                  <a:pt x="2917207" y="5867400"/>
                </a:lnTo>
                <a:lnTo>
                  <a:pt x="2914817" y="5880100"/>
                </a:lnTo>
                <a:lnTo>
                  <a:pt x="2909900" y="5892800"/>
                </a:lnTo>
                <a:lnTo>
                  <a:pt x="3124639" y="5892800"/>
                </a:lnTo>
                <a:lnTo>
                  <a:pt x="3125953" y="5880100"/>
                </a:lnTo>
                <a:lnTo>
                  <a:pt x="3132035" y="5867400"/>
                </a:lnTo>
                <a:lnTo>
                  <a:pt x="3136265" y="5867400"/>
                </a:lnTo>
                <a:lnTo>
                  <a:pt x="3141497" y="5854700"/>
                </a:lnTo>
                <a:lnTo>
                  <a:pt x="3154181" y="5854700"/>
                </a:lnTo>
                <a:lnTo>
                  <a:pt x="3161157" y="5842000"/>
                </a:lnTo>
                <a:lnTo>
                  <a:pt x="3180930" y="5842000"/>
                </a:lnTo>
                <a:lnTo>
                  <a:pt x="3181172" y="5829300"/>
                </a:lnTo>
                <a:close/>
              </a:path>
              <a:path w="4153535" h="6324600">
                <a:moveTo>
                  <a:pt x="3227501" y="5689600"/>
                </a:moveTo>
                <a:lnTo>
                  <a:pt x="3212363" y="5689600"/>
                </a:lnTo>
                <a:lnTo>
                  <a:pt x="3209683" y="5702300"/>
                </a:lnTo>
                <a:lnTo>
                  <a:pt x="2917558" y="5702300"/>
                </a:lnTo>
                <a:lnTo>
                  <a:pt x="2917355" y="5715000"/>
                </a:lnTo>
                <a:lnTo>
                  <a:pt x="2916215" y="5727700"/>
                </a:lnTo>
                <a:lnTo>
                  <a:pt x="2914764" y="5740400"/>
                </a:lnTo>
                <a:lnTo>
                  <a:pt x="2913693" y="5753100"/>
                </a:lnTo>
                <a:lnTo>
                  <a:pt x="2913697" y="5765800"/>
                </a:lnTo>
                <a:lnTo>
                  <a:pt x="2913824" y="5778500"/>
                </a:lnTo>
                <a:lnTo>
                  <a:pt x="2912921" y="5791200"/>
                </a:lnTo>
                <a:lnTo>
                  <a:pt x="2911291" y="5803900"/>
                </a:lnTo>
                <a:lnTo>
                  <a:pt x="2909239" y="5829300"/>
                </a:lnTo>
                <a:lnTo>
                  <a:pt x="3183549" y="5829300"/>
                </a:lnTo>
                <a:lnTo>
                  <a:pt x="3186930" y="5816600"/>
                </a:lnTo>
                <a:lnTo>
                  <a:pt x="3188889" y="5803900"/>
                </a:lnTo>
                <a:lnTo>
                  <a:pt x="3187001" y="5791200"/>
                </a:lnTo>
                <a:lnTo>
                  <a:pt x="3184944" y="5791200"/>
                </a:lnTo>
                <a:lnTo>
                  <a:pt x="3184525" y="5778500"/>
                </a:lnTo>
                <a:lnTo>
                  <a:pt x="3184392" y="5778500"/>
                </a:lnTo>
                <a:lnTo>
                  <a:pt x="3185963" y="5765800"/>
                </a:lnTo>
                <a:lnTo>
                  <a:pt x="3189500" y="5753100"/>
                </a:lnTo>
                <a:lnTo>
                  <a:pt x="3195269" y="5753100"/>
                </a:lnTo>
                <a:lnTo>
                  <a:pt x="3201022" y="5740400"/>
                </a:lnTo>
                <a:lnTo>
                  <a:pt x="3205454" y="5740400"/>
                </a:lnTo>
                <a:lnTo>
                  <a:pt x="3210356" y="5727700"/>
                </a:lnTo>
                <a:lnTo>
                  <a:pt x="3235921" y="5727700"/>
                </a:lnTo>
                <a:lnTo>
                  <a:pt x="3232886" y="5715000"/>
                </a:lnTo>
                <a:lnTo>
                  <a:pt x="3230689" y="5702300"/>
                </a:lnTo>
                <a:lnTo>
                  <a:pt x="3227501" y="5689600"/>
                </a:lnTo>
                <a:close/>
              </a:path>
              <a:path w="4153535" h="6324600">
                <a:moveTo>
                  <a:pt x="2893010" y="5727700"/>
                </a:moveTo>
                <a:lnTo>
                  <a:pt x="2862483" y="5727700"/>
                </a:lnTo>
                <a:lnTo>
                  <a:pt x="2864226" y="5740400"/>
                </a:lnTo>
                <a:lnTo>
                  <a:pt x="2868764" y="5765800"/>
                </a:lnTo>
                <a:lnTo>
                  <a:pt x="2878874" y="5778500"/>
                </a:lnTo>
                <a:lnTo>
                  <a:pt x="2887979" y="5765800"/>
                </a:lnTo>
                <a:lnTo>
                  <a:pt x="2892653" y="5753100"/>
                </a:lnTo>
                <a:lnTo>
                  <a:pt x="2892386" y="5753100"/>
                </a:lnTo>
                <a:lnTo>
                  <a:pt x="2892258" y="5740400"/>
                </a:lnTo>
                <a:lnTo>
                  <a:pt x="2892471" y="5740400"/>
                </a:lnTo>
                <a:lnTo>
                  <a:pt x="2893010" y="5727700"/>
                </a:lnTo>
                <a:close/>
              </a:path>
              <a:path w="4153535" h="6324600">
                <a:moveTo>
                  <a:pt x="3229165" y="5727700"/>
                </a:moveTo>
                <a:lnTo>
                  <a:pt x="3213138" y="5727700"/>
                </a:lnTo>
                <a:lnTo>
                  <a:pt x="3215970" y="5740400"/>
                </a:lnTo>
                <a:lnTo>
                  <a:pt x="3218738" y="5740400"/>
                </a:lnTo>
                <a:lnTo>
                  <a:pt x="3229165" y="5727700"/>
                </a:lnTo>
                <a:close/>
              </a:path>
              <a:path w="4153535" h="6324600">
                <a:moveTo>
                  <a:pt x="2893766" y="5715000"/>
                </a:moveTo>
                <a:lnTo>
                  <a:pt x="2860421" y="5715000"/>
                </a:lnTo>
                <a:lnTo>
                  <a:pt x="2860954" y="5727700"/>
                </a:lnTo>
                <a:lnTo>
                  <a:pt x="2893860" y="5727700"/>
                </a:lnTo>
                <a:lnTo>
                  <a:pt x="2893766" y="5715000"/>
                </a:lnTo>
                <a:close/>
              </a:path>
              <a:path w="4153535" h="6324600">
                <a:moveTo>
                  <a:pt x="2889084" y="5702300"/>
                </a:moveTo>
                <a:lnTo>
                  <a:pt x="2865898" y="5702300"/>
                </a:lnTo>
                <a:lnTo>
                  <a:pt x="2863316" y="5715000"/>
                </a:lnTo>
                <a:lnTo>
                  <a:pt x="2892009" y="5715000"/>
                </a:lnTo>
                <a:lnTo>
                  <a:pt x="2889084" y="5702300"/>
                </a:lnTo>
                <a:close/>
              </a:path>
              <a:path w="4153535" h="6324600">
                <a:moveTo>
                  <a:pt x="2905975" y="5689600"/>
                </a:moveTo>
                <a:lnTo>
                  <a:pt x="2881490" y="5689600"/>
                </a:lnTo>
                <a:lnTo>
                  <a:pt x="2885109" y="5702300"/>
                </a:lnTo>
                <a:lnTo>
                  <a:pt x="2899359" y="5702300"/>
                </a:lnTo>
                <a:lnTo>
                  <a:pt x="2905975" y="5689600"/>
                </a:lnTo>
                <a:close/>
              </a:path>
              <a:path w="4153535" h="6324600">
                <a:moveTo>
                  <a:pt x="3179381" y="5676900"/>
                </a:moveTo>
                <a:lnTo>
                  <a:pt x="2870066" y="5676900"/>
                </a:lnTo>
                <a:lnTo>
                  <a:pt x="2874251" y="5689600"/>
                </a:lnTo>
                <a:lnTo>
                  <a:pt x="2912325" y="5689600"/>
                </a:lnTo>
                <a:lnTo>
                  <a:pt x="2914865" y="5702300"/>
                </a:lnTo>
                <a:lnTo>
                  <a:pt x="3190584" y="5702300"/>
                </a:lnTo>
                <a:lnTo>
                  <a:pt x="3183567" y="5689600"/>
                </a:lnTo>
                <a:lnTo>
                  <a:pt x="3179381" y="5676900"/>
                </a:lnTo>
                <a:close/>
              </a:path>
              <a:path w="4153535" h="6324600">
                <a:moveTo>
                  <a:pt x="3169780" y="5638800"/>
                </a:moveTo>
                <a:lnTo>
                  <a:pt x="2864548" y="5638800"/>
                </a:lnTo>
                <a:lnTo>
                  <a:pt x="2864370" y="5651500"/>
                </a:lnTo>
                <a:lnTo>
                  <a:pt x="2865034" y="5664200"/>
                </a:lnTo>
                <a:lnTo>
                  <a:pt x="2866963" y="5676900"/>
                </a:lnTo>
                <a:lnTo>
                  <a:pt x="3177940" y="5676900"/>
                </a:lnTo>
                <a:lnTo>
                  <a:pt x="3175129" y="5664200"/>
                </a:lnTo>
                <a:lnTo>
                  <a:pt x="3173018" y="5651500"/>
                </a:lnTo>
                <a:lnTo>
                  <a:pt x="3171786" y="5651500"/>
                </a:lnTo>
                <a:lnTo>
                  <a:pt x="3169780" y="5638800"/>
                </a:lnTo>
                <a:close/>
              </a:path>
              <a:path w="4153535" h="6324600">
                <a:moveTo>
                  <a:pt x="3266770" y="5626100"/>
                </a:moveTo>
                <a:lnTo>
                  <a:pt x="2863850" y="5626100"/>
                </a:lnTo>
                <a:lnTo>
                  <a:pt x="2864424" y="5638800"/>
                </a:lnTo>
                <a:lnTo>
                  <a:pt x="3195294" y="5638800"/>
                </a:lnTo>
                <a:lnTo>
                  <a:pt x="3201284" y="5651500"/>
                </a:lnTo>
                <a:lnTo>
                  <a:pt x="3258532" y="5651500"/>
                </a:lnTo>
                <a:lnTo>
                  <a:pt x="3264566" y="5638800"/>
                </a:lnTo>
                <a:lnTo>
                  <a:pt x="3266770" y="5626100"/>
                </a:lnTo>
                <a:close/>
              </a:path>
              <a:path w="4153535" h="6324600">
                <a:moveTo>
                  <a:pt x="3265016" y="5613400"/>
                </a:moveTo>
                <a:lnTo>
                  <a:pt x="2863973" y="5613400"/>
                </a:lnTo>
                <a:lnTo>
                  <a:pt x="2863403" y="5626100"/>
                </a:lnTo>
                <a:lnTo>
                  <a:pt x="3266148" y="5626100"/>
                </a:lnTo>
                <a:lnTo>
                  <a:pt x="3265016" y="5613400"/>
                </a:lnTo>
                <a:close/>
              </a:path>
              <a:path w="4153535" h="6324600">
                <a:moveTo>
                  <a:pt x="3424737" y="5486400"/>
                </a:moveTo>
                <a:lnTo>
                  <a:pt x="2852204" y="5486400"/>
                </a:lnTo>
                <a:lnTo>
                  <a:pt x="2846733" y="5499100"/>
                </a:lnTo>
                <a:lnTo>
                  <a:pt x="2844460" y="5499100"/>
                </a:lnTo>
                <a:lnTo>
                  <a:pt x="2845049" y="5511800"/>
                </a:lnTo>
                <a:lnTo>
                  <a:pt x="2848165" y="5511800"/>
                </a:lnTo>
                <a:lnTo>
                  <a:pt x="2853971" y="5524500"/>
                </a:lnTo>
                <a:lnTo>
                  <a:pt x="2862294" y="5549900"/>
                </a:lnTo>
                <a:lnTo>
                  <a:pt x="2868079" y="5562600"/>
                </a:lnTo>
                <a:lnTo>
                  <a:pt x="2872840" y="5575300"/>
                </a:lnTo>
                <a:lnTo>
                  <a:pt x="2874346" y="5588000"/>
                </a:lnTo>
                <a:lnTo>
                  <a:pt x="2872804" y="5588000"/>
                </a:lnTo>
                <a:lnTo>
                  <a:pt x="2868422" y="5600700"/>
                </a:lnTo>
                <a:lnTo>
                  <a:pt x="2865625" y="5613400"/>
                </a:lnTo>
                <a:lnTo>
                  <a:pt x="3263957" y="5613400"/>
                </a:lnTo>
                <a:lnTo>
                  <a:pt x="3263557" y="5600700"/>
                </a:lnTo>
                <a:lnTo>
                  <a:pt x="3264091" y="5600700"/>
                </a:lnTo>
                <a:lnTo>
                  <a:pt x="3265157" y="5588000"/>
                </a:lnTo>
                <a:lnTo>
                  <a:pt x="3266432" y="5575300"/>
                </a:lnTo>
                <a:lnTo>
                  <a:pt x="3266770" y="5575300"/>
                </a:lnTo>
                <a:lnTo>
                  <a:pt x="3266325" y="5562600"/>
                </a:lnTo>
                <a:lnTo>
                  <a:pt x="3263976" y="5562600"/>
                </a:lnTo>
                <a:lnTo>
                  <a:pt x="3262210" y="5549900"/>
                </a:lnTo>
                <a:lnTo>
                  <a:pt x="3346284" y="5549900"/>
                </a:lnTo>
                <a:lnTo>
                  <a:pt x="3369449" y="5537200"/>
                </a:lnTo>
                <a:lnTo>
                  <a:pt x="3387985" y="5537200"/>
                </a:lnTo>
                <a:lnTo>
                  <a:pt x="3394075" y="5524500"/>
                </a:lnTo>
                <a:lnTo>
                  <a:pt x="3412212" y="5524500"/>
                </a:lnTo>
                <a:lnTo>
                  <a:pt x="3418669" y="5511800"/>
                </a:lnTo>
                <a:lnTo>
                  <a:pt x="3422586" y="5499100"/>
                </a:lnTo>
                <a:lnTo>
                  <a:pt x="3424737" y="5486400"/>
                </a:lnTo>
                <a:close/>
              </a:path>
              <a:path w="4153535" h="6324600">
                <a:moveTo>
                  <a:pt x="3431476" y="5473700"/>
                </a:moveTo>
                <a:lnTo>
                  <a:pt x="2858477" y="5473700"/>
                </a:lnTo>
                <a:lnTo>
                  <a:pt x="2856903" y="5486400"/>
                </a:lnTo>
                <a:lnTo>
                  <a:pt x="3427923" y="5486400"/>
                </a:lnTo>
                <a:lnTo>
                  <a:pt x="3431476" y="5473700"/>
                </a:lnTo>
                <a:close/>
              </a:path>
              <a:path w="4153535" h="6324600">
                <a:moveTo>
                  <a:pt x="3385046" y="5359400"/>
                </a:moveTo>
                <a:lnTo>
                  <a:pt x="2884320" y="5359400"/>
                </a:lnTo>
                <a:lnTo>
                  <a:pt x="2876795" y="5397500"/>
                </a:lnTo>
                <a:lnTo>
                  <a:pt x="2871084" y="5422900"/>
                </a:lnTo>
                <a:lnTo>
                  <a:pt x="2865413" y="5448300"/>
                </a:lnTo>
                <a:lnTo>
                  <a:pt x="2859773" y="5473700"/>
                </a:lnTo>
                <a:lnTo>
                  <a:pt x="3434727" y="5473700"/>
                </a:lnTo>
                <a:lnTo>
                  <a:pt x="3436912" y="5461000"/>
                </a:lnTo>
                <a:lnTo>
                  <a:pt x="3438309" y="5461000"/>
                </a:lnTo>
                <a:lnTo>
                  <a:pt x="3441052" y="5448300"/>
                </a:lnTo>
                <a:lnTo>
                  <a:pt x="3437089" y="5435600"/>
                </a:lnTo>
                <a:lnTo>
                  <a:pt x="3423183" y="5435600"/>
                </a:lnTo>
                <a:lnTo>
                  <a:pt x="3415347" y="5422900"/>
                </a:lnTo>
                <a:lnTo>
                  <a:pt x="3413925" y="5422900"/>
                </a:lnTo>
                <a:lnTo>
                  <a:pt x="3414306" y="5410200"/>
                </a:lnTo>
                <a:lnTo>
                  <a:pt x="3416655" y="5410200"/>
                </a:lnTo>
                <a:lnTo>
                  <a:pt x="3418311" y="5397500"/>
                </a:lnTo>
                <a:lnTo>
                  <a:pt x="3416974" y="5397500"/>
                </a:lnTo>
                <a:lnTo>
                  <a:pt x="3413278" y="5384800"/>
                </a:lnTo>
                <a:lnTo>
                  <a:pt x="3407854" y="5384800"/>
                </a:lnTo>
                <a:lnTo>
                  <a:pt x="3400524" y="5372100"/>
                </a:lnTo>
                <a:lnTo>
                  <a:pt x="3392698" y="5372100"/>
                </a:lnTo>
                <a:lnTo>
                  <a:pt x="3385046" y="5359400"/>
                </a:lnTo>
                <a:close/>
              </a:path>
              <a:path w="4153535" h="6324600">
                <a:moveTo>
                  <a:pt x="3532598" y="5334000"/>
                </a:moveTo>
                <a:lnTo>
                  <a:pt x="2893212" y="5334000"/>
                </a:lnTo>
                <a:lnTo>
                  <a:pt x="2890621" y="5346700"/>
                </a:lnTo>
                <a:lnTo>
                  <a:pt x="3375253" y="5346700"/>
                </a:lnTo>
                <a:lnTo>
                  <a:pt x="3375532" y="5359400"/>
                </a:lnTo>
                <a:lnTo>
                  <a:pt x="3426215" y="5359400"/>
                </a:lnTo>
                <a:lnTo>
                  <a:pt x="3439198" y="5372100"/>
                </a:lnTo>
                <a:lnTo>
                  <a:pt x="3507425" y="5372100"/>
                </a:lnTo>
                <a:lnTo>
                  <a:pt x="3519306" y="5359400"/>
                </a:lnTo>
                <a:lnTo>
                  <a:pt x="3529164" y="5346700"/>
                </a:lnTo>
                <a:lnTo>
                  <a:pt x="3532598" y="5334000"/>
                </a:lnTo>
                <a:close/>
              </a:path>
              <a:path w="4153535" h="6324600">
                <a:moveTo>
                  <a:pt x="3374224" y="5346700"/>
                </a:moveTo>
                <a:lnTo>
                  <a:pt x="2888257" y="5346700"/>
                </a:lnTo>
                <a:lnTo>
                  <a:pt x="2886189" y="5359400"/>
                </a:lnTo>
                <a:lnTo>
                  <a:pt x="3374936" y="5359400"/>
                </a:lnTo>
                <a:lnTo>
                  <a:pt x="3374224" y="5346700"/>
                </a:lnTo>
                <a:close/>
              </a:path>
              <a:path w="4153535" h="6324600">
                <a:moveTo>
                  <a:pt x="3562108" y="5295900"/>
                </a:moveTo>
                <a:lnTo>
                  <a:pt x="2888424" y="5295900"/>
                </a:lnTo>
                <a:lnTo>
                  <a:pt x="2888716" y="5308600"/>
                </a:lnTo>
                <a:lnTo>
                  <a:pt x="2889923" y="5321300"/>
                </a:lnTo>
                <a:lnTo>
                  <a:pt x="2893555" y="5334000"/>
                </a:lnTo>
                <a:lnTo>
                  <a:pt x="3535765" y="5334000"/>
                </a:lnTo>
                <a:lnTo>
                  <a:pt x="3539194" y="5321300"/>
                </a:lnTo>
                <a:lnTo>
                  <a:pt x="3545776" y="5321300"/>
                </a:lnTo>
                <a:lnTo>
                  <a:pt x="3554260" y="5308600"/>
                </a:lnTo>
                <a:lnTo>
                  <a:pt x="3558781" y="5308600"/>
                </a:lnTo>
                <a:lnTo>
                  <a:pt x="3562108" y="5295900"/>
                </a:lnTo>
                <a:close/>
              </a:path>
              <a:path w="4153535" h="6324600">
                <a:moveTo>
                  <a:pt x="3589108" y="5219700"/>
                </a:moveTo>
                <a:lnTo>
                  <a:pt x="2879432" y="5219700"/>
                </a:lnTo>
                <a:lnTo>
                  <a:pt x="2882854" y="5232400"/>
                </a:lnTo>
                <a:lnTo>
                  <a:pt x="2884117" y="5245100"/>
                </a:lnTo>
                <a:lnTo>
                  <a:pt x="2885321" y="5257800"/>
                </a:lnTo>
                <a:lnTo>
                  <a:pt x="2888564" y="5270500"/>
                </a:lnTo>
                <a:lnTo>
                  <a:pt x="2889730" y="5283200"/>
                </a:lnTo>
                <a:lnTo>
                  <a:pt x="2889451" y="5283200"/>
                </a:lnTo>
                <a:lnTo>
                  <a:pt x="2888694" y="5295900"/>
                </a:lnTo>
                <a:lnTo>
                  <a:pt x="3564001" y="5295900"/>
                </a:lnTo>
                <a:lnTo>
                  <a:pt x="3565601" y="5283200"/>
                </a:lnTo>
                <a:lnTo>
                  <a:pt x="3577590" y="5245100"/>
                </a:lnTo>
                <a:lnTo>
                  <a:pt x="3578186" y="5245100"/>
                </a:lnTo>
                <a:lnTo>
                  <a:pt x="3577175" y="5232400"/>
                </a:lnTo>
                <a:lnTo>
                  <a:pt x="3583148" y="5232400"/>
                </a:lnTo>
                <a:lnTo>
                  <a:pt x="3589108" y="5219700"/>
                </a:lnTo>
                <a:close/>
              </a:path>
              <a:path w="4153535" h="6324600">
                <a:moveTo>
                  <a:pt x="3767760" y="4914900"/>
                </a:moveTo>
                <a:lnTo>
                  <a:pt x="2886430" y="4914900"/>
                </a:lnTo>
                <a:lnTo>
                  <a:pt x="2891576" y="4940300"/>
                </a:lnTo>
                <a:lnTo>
                  <a:pt x="2892880" y="4978400"/>
                </a:lnTo>
                <a:lnTo>
                  <a:pt x="2892656" y="5003800"/>
                </a:lnTo>
                <a:lnTo>
                  <a:pt x="2892647" y="5054600"/>
                </a:lnTo>
                <a:lnTo>
                  <a:pt x="2891805" y="5054600"/>
                </a:lnTo>
                <a:lnTo>
                  <a:pt x="2890521" y="5067300"/>
                </a:lnTo>
                <a:lnTo>
                  <a:pt x="2889072" y="5080000"/>
                </a:lnTo>
                <a:lnTo>
                  <a:pt x="2887175" y="5092700"/>
                </a:lnTo>
                <a:lnTo>
                  <a:pt x="2885071" y="5105400"/>
                </a:lnTo>
                <a:lnTo>
                  <a:pt x="2882739" y="5105400"/>
                </a:lnTo>
                <a:lnTo>
                  <a:pt x="2880156" y="5118100"/>
                </a:lnTo>
                <a:lnTo>
                  <a:pt x="2878764" y="5130800"/>
                </a:lnTo>
                <a:lnTo>
                  <a:pt x="2878178" y="5130800"/>
                </a:lnTo>
                <a:lnTo>
                  <a:pt x="2878645" y="5143500"/>
                </a:lnTo>
                <a:lnTo>
                  <a:pt x="2883070" y="5156200"/>
                </a:lnTo>
                <a:lnTo>
                  <a:pt x="2883754" y="5168900"/>
                </a:lnTo>
                <a:lnTo>
                  <a:pt x="2882603" y="5181600"/>
                </a:lnTo>
                <a:lnTo>
                  <a:pt x="2876832" y="5194300"/>
                </a:lnTo>
                <a:lnTo>
                  <a:pt x="2875730" y="5207000"/>
                </a:lnTo>
                <a:lnTo>
                  <a:pt x="2876562" y="5219700"/>
                </a:lnTo>
                <a:lnTo>
                  <a:pt x="3595560" y="5219700"/>
                </a:lnTo>
                <a:lnTo>
                  <a:pt x="3596919" y="5207000"/>
                </a:lnTo>
                <a:lnTo>
                  <a:pt x="3605009" y="5207000"/>
                </a:lnTo>
                <a:lnTo>
                  <a:pt x="3609136" y="5194300"/>
                </a:lnTo>
                <a:lnTo>
                  <a:pt x="3634511" y="5194300"/>
                </a:lnTo>
                <a:lnTo>
                  <a:pt x="3637153" y="5181600"/>
                </a:lnTo>
                <a:lnTo>
                  <a:pt x="3646370" y="5168900"/>
                </a:lnTo>
                <a:lnTo>
                  <a:pt x="3656288" y="5143500"/>
                </a:lnTo>
                <a:lnTo>
                  <a:pt x="3667306" y="5118100"/>
                </a:lnTo>
                <a:lnTo>
                  <a:pt x="3679825" y="5105400"/>
                </a:lnTo>
                <a:lnTo>
                  <a:pt x="3687573" y="5092700"/>
                </a:lnTo>
                <a:lnTo>
                  <a:pt x="3692277" y="5080000"/>
                </a:lnTo>
                <a:lnTo>
                  <a:pt x="3692665" y="5054600"/>
                </a:lnTo>
                <a:lnTo>
                  <a:pt x="3687470" y="5041900"/>
                </a:lnTo>
                <a:lnTo>
                  <a:pt x="3685489" y="5041900"/>
                </a:lnTo>
                <a:lnTo>
                  <a:pt x="3684156" y="5016500"/>
                </a:lnTo>
                <a:lnTo>
                  <a:pt x="3686870" y="5003800"/>
                </a:lnTo>
                <a:lnTo>
                  <a:pt x="3694351" y="4978400"/>
                </a:lnTo>
                <a:lnTo>
                  <a:pt x="3707320" y="4965700"/>
                </a:lnTo>
                <a:lnTo>
                  <a:pt x="3713928" y="4965700"/>
                </a:lnTo>
                <a:lnTo>
                  <a:pt x="3720418" y="4953000"/>
                </a:lnTo>
                <a:lnTo>
                  <a:pt x="3726764" y="4953000"/>
                </a:lnTo>
                <a:lnTo>
                  <a:pt x="3732936" y="4940300"/>
                </a:lnTo>
                <a:lnTo>
                  <a:pt x="3743639" y="4940300"/>
                </a:lnTo>
                <a:lnTo>
                  <a:pt x="3755305" y="4927600"/>
                </a:lnTo>
                <a:lnTo>
                  <a:pt x="3767760" y="4914900"/>
                </a:lnTo>
                <a:close/>
              </a:path>
              <a:path w="4153535" h="6324600">
                <a:moveTo>
                  <a:pt x="3800864" y="4902200"/>
                </a:moveTo>
                <a:lnTo>
                  <a:pt x="2886468" y="4902200"/>
                </a:lnTo>
                <a:lnTo>
                  <a:pt x="2885490" y="4914900"/>
                </a:lnTo>
                <a:lnTo>
                  <a:pt x="3794691" y="4914900"/>
                </a:lnTo>
                <a:lnTo>
                  <a:pt x="3800864" y="4902200"/>
                </a:lnTo>
                <a:close/>
              </a:path>
              <a:path w="4153535" h="6324600">
                <a:moveTo>
                  <a:pt x="3816176" y="4889500"/>
                </a:moveTo>
                <a:lnTo>
                  <a:pt x="2889427" y="4889500"/>
                </a:lnTo>
                <a:lnTo>
                  <a:pt x="2888538" y="4902200"/>
                </a:lnTo>
                <a:lnTo>
                  <a:pt x="3806583" y="4902200"/>
                </a:lnTo>
                <a:lnTo>
                  <a:pt x="3816176" y="4889500"/>
                </a:lnTo>
                <a:close/>
              </a:path>
              <a:path w="4153535" h="6324600">
                <a:moveTo>
                  <a:pt x="2891367" y="4883452"/>
                </a:moveTo>
                <a:lnTo>
                  <a:pt x="2890913" y="4889500"/>
                </a:lnTo>
                <a:lnTo>
                  <a:pt x="2891304" y="4884615"/>
                </a:lnTo>
                <a:lnTo>
                  <a:pt x="2891367" y="4883452"/>
                </a:lnTo>
                <a:close/>
              </a:path>
              <a:path w="4153535" h="6324600">
                <a:moveTo>
                  <a:pt x="3822788" y="4876800"/>
                </a:moveTo>
                <a:lnTo>
                  <a:pt x="2891929" y="4876800"/>
                </a:lnTo>
                <a:lnTo>
                  <a:pt x="2891304" y="4884615"/>
                </a:lnTo>
                <a:lnTo>
                  <a:pt x="2891040" y="4889500"/>
                </a:lnTo>
                <a:lnTo>
                  <a:pt x="3820219" y="4889500"/>
                </a:lnTo>
                <a:lnTo>
                  <a:pt x="3822788" y="4876800"/>
                </a:lnTo>
                <a:close/>
              </a:path>
              <a:path w="4153535" h="6324600">
                <a:moveTo>
                  <a:pt x="2891929" y="4876800"/>
                </a:moveTo>
                <a:lnTo>
                  <a:pt x="2891367" y="4883452"/>
                </a:lnTo>
                <a:lnTo>
                  <a:pt x="2891304" y="4884615"/>
                </a:lnTo>
                <a:lnTo>
                  <a:pt x="2891929" y="4876800"/>
                </a:lnTo>
                <a:close/>
              </a:path>
              <a:path w="4153535" h="6324600">
                <a:moveTo>
                  <a:pt x="2891866" y="4876800"/>
                </a:moveTo>
                <a:lnTo>
                  <a:pt x="2891726" y="4876800"/>
                </a:lnTo>
                <a:lnTo>
                  <a:pt x="2891367" y="4883452"/>
                </a:lnTo>
                <a:lnTo>
                  <a:pt x="2891866" y="4876800"/>
                </a:lnTo>
                <a:close/>
              </a:path>
              <a:path w="4153535" h="6324600">
                <a:moveTo>
                  <a:pt x="3914830" y="4864100"/>
                </a:moveTo>
                <a:lnTo>
                  <a:pt x="2893110" y="4864100"/>
                </a:lnTo>
                <a:lnTo>
                  <a:pt x="2892590" y="4876800"/>
                </a:lnTo>
                <a:lnTo>
                  <a:pt x="3904645" y="4876800"/>
                </a:lnTo>
                <a:lnTo>
                  <a:pt x="3914830" y="4864100"/>
                </a:lnTo>
                <a:close/>
              </a:path>
              <a:path w="4153535" h="6324600">
                <a:moveTo>
                  <a:pt x="3928300" y="4851400"/>
                </a:moveTo>
                <a:lnTo>
                  <a:pt x="2893999" y="4851400"/>
                </a:lnTo>
                <a:lnTo>
                  <a:pt x="2893910" y="4864100"/>
                </a:lnTo>
                <a:lnTo>
                  <a:pt x="3923817" y="4864100"/>
                </a:lnTo>
                <a:lnTo>
                  <a:pt x="3928300" y="4851400"/>
                </a:lnTo>
                <a:close/>
              </a:path>
              <a:path w="4153535" h="6324600">
                <a:moveTo>
                  <a:pt x="2893542" y="4838700"/>
                </a:moveTo>
                <a:lnTo>
                  <a:pt x="2893377" y="4838700"/>
                </a:lnTo>
                <a:lnTo>
                  <a:pt x="2893656" y="4851400"/>
                </a:lnTo>
                <a:lnTo>
                  <a:pt x="2893542" y="4838700"/>
                </a:lnTo>
                <a:close/>
              </a:path>
              <a:path w="4153535" h="6324600">
                <a:moveTo>
                  <a:pt x="3950284" y="4838700"/>
                </a:moveTo>
                <a:lnTo>
                  <a:pt x="2893771" y="4838700"/>
                </a:lnTo>
                <a:lnTo>
                  <a:pt x="2894025" y="4851400"/>
                </a:lnTo>
                <a:lnTo>
                  <a:pt x="3945547" y="4851400"/>
                </a:lnTo>
                <a:lnTo>
                  <a:pt x="3950284" y="4838700"/>
                </a:lnTo>
                <a:close/>
              </a:path>
              <a:path w="4153535" h="6324600">
                <a:moveTo>
                  <a:pt x="2893771" y="4838700"/>
                </a:moveTo>
                <a:lnTo>
                  <a:pt x="2893780" y="4839758"/>
                </a:lnTo>
                <a:lnTo>
                  <a:pt x="2893771" y="4838700"/>
                </a:lnTo>
                <a:close/>
              </a:path>
              <a:path w="4153535" h="6324600">
                <a:moveTo>
                  <a:pt x="2892043" y="4826000"/>
                </a:moveTo>
                <a:lnTo>
                  <a:pt x="2891726" y="4826000"/>
                </a:lnTo>
                <a:lnTo>
                  <a:pt x="2892691" y="4838700"/>
                </a:lnTo>
                <a:lnTo>
                  <a:pt x="2892043" y="4826000"/>
                </a:lnTo>
                <a:close/>
              </a:path>
              <a:path w="4153535" h="6324600">
                <a:moveTo>
                  <a:pt x="3985248" y="4749800"/>
                </a:moveTo>
                <a:lnTo>
                  <a:pt x="2885300" y="4749800"/>
                </a:lnTo>
                <a:lnTo>
                  <a:pt x="2887477" y="4762500"/>
                </a:lnTo>
                <a:lnTo>
                  <a:pt x="2888791" y="4775200"/>
                </a:lnTo>
                <a:lnTo>
                  <a:pt x="2888673" y="4787900"/>
                </a:lnTo>
                <a:lnTo>
                  <a:pt x="2886557" y="4800600"/>
                </a:lnTo>
                <a:lnTo>
                  <a:pt x="2885059" y="4800600"/>
                </a:lnTo>
                <a:lnTo>
                  <a:pt x="2886468" y="4813300"/>
                </a:lnTo>
                <a:lnTo>
                  <a:pt x="2890392" y="4826000"/>
                </a:lnTo>
                <a:lnTo>
                  <a:pt x="2892043" y="4826000"/>
                </a:lnTo>
                <a:lnTo>
                  <a:pt x="2892704" y="4838700"/>
                </a:lnTo>
                <a:lnTo>
                  <a:pt x="3953052" y="4838700"/>
                </a:lnTo>
                <a:lnTo>
                  <a:pt x="3949700" y="4826000"/>
                </a:lnTo>
                <a:lnTo>
                  <a:pt x="3950639" y="4813300"/>
                </a:lnTo>
                <a:lnTo>
                  <a:pt x="3954462" y="4813300"/>
                </a:lnTo>
                <a:lnTo>
                  <a:pt x="3960789" y="4800600"/>
                </a:lnTo>
                <a:lnTo>
                  <a:pt x="3966995" y="4787900"/>
                </a:lnTo>
                <a:lnTo>
                  <a:pt x="3973380" y="4775200"/>
                </a:lnTo>
                <a:lnTo>
                  <a:pt x="3980243" y="4762500"/>
                </a:lnTo>
                <a:lnTo>
                  <a:pt x="3985248" y="4749800"/>
                </a:lnTo>
                <a:close/>
              </a:path>
              <a:path w="4153535" h="6324600">
                <a:moveTo>
                  <a:pt x="3989908" y="4724400"/>
                </a:moveTo>
                <a:lnTo>
                  <a:pt x="2882011" y="4724400"/>
                </a:lnTo>
                <a:lnTo>
                  <a:pt x="2883776" y="4737100"/>
                </a:lnTo>
                <a:lnTo>
                  <a:pt x="2883725" y="4749800"/>
                </a:lnTo>
                <a:lnTo>
                  <a:pt x="3988633" y="4749800"/>
                </a:lnTo>
                <a:lnTo>
                  <a:pt x="3990239" y="4737100"/>
                </a:lnTo>
                <a:lnTo>
                  <a:pt x="3989908" y="4724400"/>
                </a:lnTo>
                <a:close/>
              </a:path>
              <a:path w="4153535" h="6324600">
                <a:moveTo>
                  <a:pt x="4129404" y="4216400"/>
                </a:moveTo>
                <a:lnTo>
                  <a:pt x="2469210" y="4216400"/>
                </a:lnTo>
                <a:lnTo>
                  <a:pt x="2470899" y="4229100"/>
                </a:lnTo>
                <a:lnTo>
                  <a:pt x="2471877" y="4229100"/>
                </a:lnTo>
                <a:lnTo>
                  <a:pt x="2472397" y="4241800"/>
                </a:lnTo>
                <a:lnTo>
                  <a:pt x="2470340" y="4241800"/>
                </a:lnTo>
                <a:lnTo>
                  <a:pt x="2467114" y="4254500"/>
                </a:lnTo>
                <a:lnTo>
                  <a:pt x="2470696" y="4254500"/>
                </a:lnTo>
                <a:lnTo>
                  <a:pt x="2477287" y="4267200"/>
                </a:lnTo>
                <a:lnTo>
                  <a:pt x="2490511" y="4267200"/>
                </a:lnTo>
                <a:lnTo>
                  <a:pt x="2497250" y="4279900"/>
                </a:lnTo>
                <a:lnTo>
                  <a:pt x="2511672" y="4279900"/>
                </a:lnTo>
                <a:lnTo>
                  <a:pt x="2518487" y="4292600"/>
                </a:lnTo>
                <a:lnTo>
                  <a:pt x="2524171" y="4292600"/>
                </a:lnTo>
                <a:lnTo>
                  <a:pt x="2528430" y="4305300"/>
                </a:lnTo>
                <a:lnTo>
                  <a:pt x="2531694" y="4305300"/>
                </a:lnTo>
                <a:lnTo>
                  <a:pt x="2535674" y="4318000"/>
                </a:lnTo>
                <a:lnTo>
                  <a:pt x="2540422" y="4318000"/>
                </a:lnTo>
                <a:lnTo>
                  <a:pt x="2545994" y="4330700"/>
                </a:lnTo>
                <a:lnTo>
                  <a:pt x="2550261" y="4330700"/>
                </a:lnTo>
                <a:lnTo>
                  <a:pt x="2554516" y="4343400"/>
                </a:lnTo>
                <a:lnTo>
                  <a:pt x="2555976" y="4343400"/>
                </a:lnTo>
                <a:lnTo>
                  <a:pt x="2560872" y="4356100"/>
                </a:lnTo>
                <a:lnTo>
                  <a:pt x="2567095" y="4368800"/>
                </a:lnTo>
                <a:lnTo>
                  <a:pt x="2573518" y="4381500"/>
                </a:lnTo>
                <a:lnTo>
                  <a:pt x="2579014" y="4394200"/>
                </a:lnTo>
                <a:lnTo>
                  <a:pt x="2586064" y="4406900"/>
                </a:lnTo>
                <a:lnTo>
                  <a:pt x="2594535" y="4432300"/>
                </a:lnTo>
                <a:lnTo>
                  <a:pt x="2604065" y="4445000"/>
                </a:lnTo>
                <a:lnTo>
                  <a:pt x="2614295" y="4457700"/>
                </a:lnTo>
                <a:lnTo>
                  <a:pt x="2624975" y="4470400"/>
                </a:lnTo>
                <a:lnTo>
                  <a:pt x="2635207" y="4495800"/>
                </a:lnTo>
                <a:lnTo>
                  <a:pt x="2645193" y="4508500"/>
                </a:lnTo>
                <a:lnTo>
                  <a:pt x="2657271" y="4533900"/>
                </a:lnTo>
                <a:lnTo>
                  <a:pt x="2658719" y="4533900"/>
                </a:lnTo>
                <a:lnTo>
                  <a:pt x="2658393" y="4546600"/>
                </a:lnTo>
                <a:lnTo>
                  <a:pt x="2661018" y="4559300"/>
                </a:lnTo>
                <a:lnTo>
                  <a:pt x="2665624" y="4559300"/>
                </a:lnTo>
                <a:lnTo>
                  <a:pt x="2671241" y="4572000"/>
                </a:lnTo>
                <a:lnTo>
                  <a:pt x="2683597" y="4584700"/>
                </a:lnTo>
                <a:lnTo>
                  <a:pt x="2696943" y="4597400"/>
                </a:lnTo>
                <a:lnTo>
                  <a:pt x="2710961" y="4597400"/>
                </a:lnTo>
                <a:lnTo>
                  <a:pt x="2725331" y="4610100"/>
                </a:lnTo>
                <a:lnTo>
                  <a:pt x="2729395" y="4610100"/>
                </a:lnTo>
                <a:lnTo>
                  <a:pt x="2739313" y="4622800"/>
                </a:lnTo>
                <a:lnTo>
                  <a:pt x="2748038" y="4622800"/>
                </a:lnTo>
                <a:lnTo>
                  <a:pt x="2753055" y="4635500"/>
                </a:lnTo>
                <a:lnTo>
                  <a:pt x="2771571" y="4635500"/>
                </a:lnTo>
                <a:lnTo>
                  <a:pt x="2790154" y="4648200"/>
                </a:lnTo>
                <a:lnTo>
                  <a:pt x="2801940" y="4660900"/>
                </a:lnTo>
                <a:lnTo>
                  <a:pt x="2813074" y="4660900"/>
                </a:lnTo>
                <a:lnTo>
                  <a:pt x="2823108" y="4673600"/>
                </a:lnTo>
                <a:lnTo>
                  <a:pt x="2835691" y="4686300"/>
                </a:lnTo>
                <a:lnTo>
                  <a:pt x="2848708" y="4699000"/>
                </a:lnTo>
                <a:lnTo>
                  <a:pt x="2861948" y="4711700"/>
                </a:lnTo>
                <a:lnTo>
                  <a:pt x="2875216" y="4711700"/>
                </a:lnTo>
                <a:lnTo>
                  <a:pt x="2879966" y="4724400"/>
                </a:lnTo>
                <a:lnTo>
                  <a:pt x="3989171" y="4724400"/>
                </a:lnTo>
                <a:lnTo>
                  <a:pt x="3989363" y="4711700"/>
                </a:lnTo>
                <a:lnTo>
                  <a:pt x="3990949" y="4699000"/>
                </a:lnTo>
                <a:lnTo>
                  <a:pt x="3994391" y="4699000"/>
                </a:lnTo>
                <a:lnTo>
                  <a:pt x="4001491" y="4686300"/>
                </a:lnTo>
                <a:lnTo>
                  <a:pt x="4008843" y="4648200"/>
                </a:lnTo>
                <a:lnTo>
                  <a:pt x="4009739" y="4610100"/>
                </a:lnTo>
                <a:lnTo>
                  <a:pt x="4009834" y="4572000"/>
                </a:lnTo>
                <a:lnTo>
                  <a:pt x="4009612" y="4559300"/>
                </a:lnTo>
                <a:lnTo>
                  <a:pt x="4009183" y="4546600"/>
                </a:lnTo>
                <a:lnTo>
                  <a:pt x="4008787" y="4533900"/>
                </a:lnTo>
                <a:lnTo>
                  <a:pt x="4008716" y="4521200"/>
                </a:lnTo>
                <a:lnTo>
                  <a:pt x="4011066" y="4508500"/>
                </a:lnTo>
                <a:lnTo>
                  <a:pt x="4018368" y="4508500"/>
                </a:lnTo>
                <a:lnTo>
                  <a:pt x="4031973" y="4495800"/>
                </a:lnTo>
                <a:lnTo>
                  <a:pt x="4042644" y="4483100"/>
                </a:lnTo>
                <a:lnTo>
                  <a:pt x="4050772" y="4470400"/>
                </a:lnTo>
                <a:lnTo>
                  <a:pt x="4056748" y="4457700"/>
                </a:lnTo>
                <a:lnTo>
                  <a:pt x="4060761" y="4457700"/>
                </a:lnTo>
                <a:lnTo>
                  <a:pt x="4062577" y="4445000"/>
                </a:lnTo>
                <a:lnTo>
                  <a:pt x="4067043" y="4445000"/>
                </a:lnTo>
                <a:lnTo>
                  <a:pt x="4072312" y="4432300"/>
                </a:lnTo>
                <a:lnTo>
                  <a:pt x="4078476" y="4419600"/>
                </a:lnTo>
                <a:lnTo>
                  <a:pt x="4085628" y="4419600"/>
                </a:lnTo>
                <a:lnTo>
                  <a:pt x="4094563" y="4406900"/>
                </a:lnTo>
                <a:lnTo>
                  <a:pt x="4103192" y="4406900"/>
                </a:lnTo>
                <a:lnTo>
                  <a:pt x="4111592" y="4394200"/>
                </a:lnTo>
                <a:lnTo>
                  <a:pt x="4119841" y="4381500"/>
                </a:lnTo>
                <a:lnTo>
                  <a:pt x="4127655" y="4368800"/>
                </a:lnTo>
                <a:lnTo>
                  <a:pt x="4134575" y="4368800"/>
                </a:lnTo>
                <a:lnTo>
                  <a:pt x="4149339" y="4330700"/>
                </a:lnTo>
                <a:lnTo>
                  <a:pt x="4153119" y="4292600"/>
                </a:lnTo>
                <a:lnTo>
                  <a:pt x="4151680" y="4279900"/>
                </a:lnTo>
                <a:lnTo>
                  <a:pt x="4146775" y="4267200"/>
                </a:lnTo>
                <a:lnTo>
                  <a:pt x="4141650" y="4254500"/>
                </a:lnTo>
                <a:lnTo>
                  <a:pt x="4136321" y="4241800"/>
                </a:lnTo>
                <a:lnTo>
                  <a:pt x="4130802" y="4229100"/>
                </a:lnTo>
                <a:lnTo>
                  <a:pt x="4129404" y="4216400"/>
                </a:lnTo>
                <a:close/>
              </a:path>
              <a:path w="4153535" h="6324600">
                <a:moveTo>
                  <a:pt x="4040739" y="4178300"/>
                </a:moveTo>
                <a:lnTo>
                  <a:pt x="2472916" y="4178300"/>
                </a:lnTo>
                <a:lnTo>
                  <a:pt x="2467497" y="4191000"/>
                </a:lnTo>
                <a:lnTo>
                  <a:pt x="2465251" y="4203700"/>
                </a:lnTo>
                <a:lnTo>
                  <a:pt x="2466975" y="4216400"/>
                </a:lnTo>
                <a:lnTo>
                  <a:pt x="4091593" y="4216400"/>
                </a:lnTo>
                <a:lnTo>
                  <a:pt x="4083324" y="4203700"/>
                </a:lnTo>
                <a:lnTo>
                  <a:pt x="4068635" y="4203700"/>
                </a:lnTo>
                <a:lnTo>
                  <a:pt x="4059566" y="4191000"/>
                </a:lnTo>
                <a:lnTo>
                  <a:pt x="4049874" y="4191000"/>
                </a:lnTo>
                <a:lnTo>
                  <a:pt x="4040739" y="4178300"/>
                </a:lnTo>
                <a:close/>
              </a:path>
              <a:path w="4153535" h="6324600">
                <a:moveTo>
                  <a:pt x="3977932" y="4127500"/>
                </a:moveTo>
                <a:lnTo>
                  <a:pt x="2512974" y="4127500"/>
                </a:lnTo>
                <a:lnTo>
                  <a:pt x="2514396" y="4140200"/>
                </a:lnTo>
                <a:lnTo>
                  <a:pt x="2514180" y="4140200"/>
                </a:lnTo>
                <a:lnTo>
                  <a:pt x="2511869" y="4152900"/>
                </a:lnTo>
                <a:lnTo>
                  <a:pt x="2505659" y="4152900"/>
                </a:lnTo>
                <a:lnTo>
                  <a:pt x="2499399" y="4165600"/>
                </a:lnTo>
                <a:lnTo>
                  <a:pt x="2486726" y="4165600"/>
                </a:lnTo>
                <a:lnTo>
                  <a:pt x="2480716" y="4178300"/>
                </a:lnTo>
                <a:lnTo>
                  <a:pt x="4033342" y="4178300"/>
                </a:lnTo>
                <a:lnTo>
                  <a:pt x="4021850" y="4165600"/>
                </a:lnTo>
                <a:lnTo>
                  <a:pt x="4008156" y="4152900"/>
                </a:lnTo>
                <a:lnTo>
                  <a:pt x="3993203" y="4140200"/>
                </a:lnTo>
                <a:lnTo>
                  <a:pt x="3977932" y="4127500"/>
                </a:lnTo>
                <a:close/>
              </a:path>
              <a:path w="4153535" h="6324600">
                <a:moveTo>
                  <a:pt x="2510548" y="4127500"/>
                </a:moveTo>
                <a:lnTo>
                  <a:pt x="2488645" y="4127500"/>
                </a:lnTo>
                <a:lnTo>
                  <a:pt x="2495869" y="4140200"/>
                </a:lnTo>
                <a:lnTo>
                  <a:pt x="2509024" y="4140200"/>
                </a:lnTo>
                <a:lnTo>
                  <a:pt x="2510548" y="4127500"/>
                </a:lnTo>
                <a:close/>
              </a:path>
              <a:path w="4153535" h="6324600">
                <a:moveTo>
                  <a:pt x="3746407" y="4064000"/>
                </a:moveTo>
                <a:lnTo>
                  <a:pt x="2481237" y="4064000"/>
                </a:lnTo>
                <a:lnTo>
                  <a:pt x="2481072" y="4076700"/>
                </a:lnTo>
                <a:lnTo>
                  <a:pt x="2479257" y="4089400"/>
                </a:lnTo>
                <a:lnTo>
                  <a:pt x="2478994" y="4102100"/>
                </a:lnTo>
                <a:lnTo>
                  <a:pt x="2480005" y="4114800"/>
                </a:lnTo>
                <a:lnTo>
                  <a:pt x="2483058" y="4127500"/>
                </a:lnTo>
                <a:lnTo>
                  <a:pt x="3812540" y="4127500"/>
                </a:lnTo>
                <a:lnTo>
                  <a:pt x="3808476" y="4114800"/>
                </a:lnTo>
                <a:lnTo>
                  <a:pt x="3803980" y="4114800"/>
                </a:lnTo>
                <a:lnTo>
                  <a:pt x="3802506" y="4102100"/>
                </a:lnTo>
                <a:lnTo>
                  <a:pt x="3798824" y="4089400"/>
                </a:lnTo>
                <a:lnTo>
                  <a:pt x="3786200" y="4089400"/>
                </a:lnTo>
                <a:lnTo>
                  <a:pt x="3772054" y="4076700"/>
                </a:lnTo>
                <a:lnTo>
                  <a:pt x="3758992" y="4076700"/>
                </a:lnTo>
                <a:lnTo>
                  <a:pt x="3746407" y="4064000"/>
                </a:lnTo>
                <a:close/>
              </a:path>
              <a:path w="4153535" h="6324600">
                <a:moveTo>
                  <a:pt x="3870466" y="4114800"/>
                </a:moveTo>
                <a:lnTo>
                  <a:pt x="3816565" y="4114800"/>
                </a:lnTo>
                <a:lnTo>
                  <a:pt x="3812540" y="4127500"/>
                </a:lnTo>
                <a:lnTo>
                  <a:pt x="3896206" y="4127500"/>
                </a:lnTo>
                <a:lnTo>
                  <a:pt x="3870466" y="4114800"/>
                </a:lnTo>
                <a:close/>
              </a:path>
              <a:path w="4153535" h="6324600">
                <a:moveTo>
                  <a:pt x="3623729" y="3987800"/>
                </a:moveTo>
                <a:lnTo>
                  <a:pt x="2523478" y="3987800"/>
                </a:lnTo>
                <a:lnTo>
                  <a:pt x="2517756" y="4000500"/>
                </a:lnTo>
                <a:lnTo>
                  <a:pt x="2507792" y="4000500"/>
                </a:lnTo>
                <a:lnTo>
                  <a:pt x="2502920" y="4025900"/>
                </a:lnTo>
                <a:lnTo>
                  <a:pt x="2498982" y="4038600"/>
                </a:lnTo>
                <a:lnTo>
                  <a:pt x="2493876" y="4051300"/>
                </a:lnTo>
                <a:lnTo>
                  <a:pt x="2485504" y="4064000"/>
                </a:lnTo>
                <a:lnTo>
                  <a:pt x="3657168" y="4064000"/>
                </a:lnTo>
                <a:lnTo>
                  <a:pt x="3657815" y="4051300"/>
                </a:lnTo>
                <a:lnTo>
                  <a:pt x="3658163" y="4051300"/>
                </a:lnTo>
                <a:lnTo>
                  <a:pt x="3655729" y="4038600"/>
                </a:lnTo>
                <a:lnTo>
                  <a:pt x="3646462" y="4038600"/>
                </a:lnTo>
                <a:lnTo>
                  <a:pt x="3639045" y="4025900"/>
                </a:lnTo>
                <a:lnTo>
                  <a:pt x="3623729" y="4025900"/>
                </a:lnTo>
                <a:lnTo>
                  <a:pt x="3623729" y="3987800"/>
                </a:lnTo>
                <a:close/>
              </a:path>
              <a:path w="4153535" h="6324600">
                <a:moveTo>
                  <a:pt x="3713157" y="4051300"/>
                </a:moveTo>
                <a:lnTo>
                  <a:pt x="3674340" y="4051300"/>
                </a:lnTo>
                <a:lnTo>
                  <a:pt x="3667581" y="4064000"/>
                </a:lnTo>
                <a:lnTo>
                  <a:pt x="3723506" y="4064000"/>
                </a:lnTo>
                <a:lnTo>
                  <a:pt x="3713157" y="4051300"/>
                </a:lnTo>
                <a:close/>
              </a:path>
              <a:path w="4153535" h="6324600">
                <a:moveTo>
                  <a:pt x="3603917" y="3975100"/>
                </a:moveTo>
                <a:lnTo>
                  <a:pt x="2544470" y="3975100"/>
                </a:lnTo>
                <a:lnTo>
                  <a:pt x="2540444" y="3987800"/>
                </a:lnTo>
                <a:lnTo>
                  <a:pt x="3603612" y="3987800"/>
                </a:lnTo>
                <a:lnTo>
                  <a:pt x="3603917" y="3975100"/>
                </a:lnTo>
                <a:close/>
              </a:path>
              <a:path w="4153535" h="6324600">
                <a:moveTo>
                  <a:pt x="3596472" y="3949700"/>
                </a:moveTo>
                <a:lnTo>
                  <a:pt x="2555273" y="3949700"/>
                </a:lnTo>
                <a:lnTo>
                  <a:pt x="2551112" y="3962400"/>
                </a:lnTo>
                <a:lnTo>
                  <a:pt x="2550312" y="3975100"/>
                </a:lnTo>
                <a:lnTo>
                  <a:pt x="3605695" y="3975100"/>
                </a:lnTo>
                <a:lnTo>
                  <a:pt x="3605352" y="3962400"/>
                </a:lnTo>
                <a:lnTo>
                  <a:pt x="3600259" y="3962400"/>
                </a:lnTo>
                <a:lnTo>
                  <a:pt x="3596472" y="3949700"/>
                </a:lnTo>
                <a:close/>
              </a:path>
              <a:path w="4153535" h="6324600">
                <a:moveTo>
                  <a:pt x="3561753" y="3886200"/>
                </a:moveTo>
                <a:lnTo>
                  <a:pt x="2615895" y="3886200"/>
                </a:lnTo>
                <a:lnTo>
                  <a:pt x="2613545" y="3898900"/>
                </a:lnTo>
                <a:lnTo>
                  <a:pt x="2606979" y="3911600"/>
                </a:lnTo>
                <a:lnTo>
                  <a:pt x="2599785" y="3911600"/>
                </a:lnTo>
                <a:lnTo>
                  <a:pt x="2591314" y="3924300"/>
                </a:lnTo>
                <a:lnTo>
                  <a:pt x="2580919" y="3924300"/>
                </a:lnTo>
                <a:lnTo>
                  <a:pt x="2570100" y="3937000"/>
                </a:lnTo>
                <a:lnTo>
                  <a:pt x="2561577" y="3949700"/>
                </a:lnTo>
                <a:lnTo>
                  <a:pt x="3593055" y="3949700"/>
                </a:lnTo>
                <a:lnTo>
                  <a:pt x="3589518" y="3937000"/>
                </a:lnTo>
                <a:lnTo>
                  <a:pt x="3585375" y="3937000"/>
                </a:lnTo>
                <a:lnTo>
                  <a:pt x="3577053" y="3924300"/>
                </a:lnTo>
                <a:lnTo>
                  <a:pt x="3570197" y="3911600"/>
                </a:lnTo>
                <a:lnTo>
                  <a:pt x="3565024" y="3898900"/>
                </a:lnTo>
                <a:lnTo>
                  <a:pt x="3561753" y="3886200"/>
                </a:lnTo>
                <a:close/>
              </a:path>
              <a:path w="4153535" h="6324600">
                <a:moveTo>
                  <a:pt x="3557709" y="3873500"/>
                </a:moveTo>
                <a:lnTo>
                  <a:pt x="2610196" y="3873500"/>
                </a:lnTo>
                <a:lnTo>
                  <a:pt x="2614193" y="3886200"/>
                </a:lnTo>
                <a:lnTo>
                  <a:pt x="3560192" y="3886200"/>
                </a:lnTo>
                <a:lnTo>
                  <a:pt x="3557709" y="3873500"/>
                </a:lnTo>
                <a:close/>
              </a:path>
              <a:path w="4153535" h="6324600">
                <a:moveTo>
                  <a:pt x="3547821" y="3860800"/>
                </a:moveTo>
                <a:lnTo>
                  <a:pt x="2607426" y="3860800"/>
                </a:lnTo>
                <a:lnTo>
                  <a:pt x="2608067" y="3873500"/>
                </a:lnTo>
                <a:lnTo>
                  <a:pt x="3548938" y="3873500"/>
                </a:lnTo>
                <a:lnTo>
                  <a:pt x="3547821" y="3860800"/>
                </a:lnTo>
                <a:close/>
              </a:path>
              <a:path w="4153535" h="6324600">
                <a:moveTo>
                  <a:pt x="3336882" y="3784600"/>
                </a:moveTo>
                <a:lnTo>
                  <a:pt x="2608516" y="3784600"/>
                </a:lnTo>
                <a:lnTo>
                  <a:pt x="2608910" y="3797300"/>
                </a:lnTo>
                <a:lnTo>
                  <a:pt x="2609088" y="3810000"/>
                </a:lnTo>
                <a:lnTo>
                  <a:pt x="2609226" y="3822700"/>
                </a:lnTo>
                <a:lnTo>
                  <a:pt x="2608951" y="3835400"/>
                </a:lnTo>
                <a:lnTo>
                  <a:pt x="2607894" y="3860800"/>
                </a:lnTo>
                <a:lnTo>
                  <a:pt x="3537927" y="3860800"/>
                </a:lnTo>
                <a:lnTo>
                  <a:pt x="3533444" y="3848100"/>
                </a:lnTo>
                <a:lnTo>
                  <a:pt x="3531920" y="3848100"/>
                </a:lnTo>
                <a:lnTo>
                  <a:pt x="3517949" y="3835400"/>
                </a:lnTo>
                <a:lnTo>
                  <a:pt x="3502923" y="3822700"/>
                </a:lnTo>
                <a:lnTo>
                  <a:pt x="3486340" y="3822700"/>
                </a:lnTo>
                <a:lnTo>
                  <a:pt x="3467696" y="3810000"/>
                </a:lnTo>
                <a:lnTo>
                  <a:pt x="3344735" y="3810000"/>
                </a:lnTo>
                <a:lnTo>
                  <a:pt x="3347300" y="3797300"/>
                </a:lnTo>
                <a:lnTo>
                  <a:pt x="3336882" y="3784600"/>
                </a:lnTo>
                <a:close/>
              </a:path>
              <a:path w="4153535" h="6324600">
                <a:moveTo>
                  <a:pt x="3432762" y="3797300"/>
                </a:moveTo>
                <a:lnTo>
                  <a:pt x="3347300" y="3797300"/>
                </a:lnTo>
                <a:lnTo>
                  <a:pt x="3344735" y="3810000"/>
                </a:lnTo>
                <a:lnTo>
                  <a:pt x="3444318" y="3810000"/>
                </a:lnTo>
                <a:lnTo>
                  <a:pt x="3432762" y="3797300"/>
                </a:lnTo>
                <a:close/>
              </a:path>
              <a:path w="4153535" h="6324600">
                <a:moveTo>
                  <a:pt x="3293173" y="3746500"/>
                </a:moveTo>
                <a:lnTo>
                  <a:pt x="2586139" y="3746500"/>
                </a:lnTo>
                <a:lnTo>
                  <a:pt x="2587459" y="3759200"/>
                </a:lnTo>
                <a:lnTo>
                  <a:pt x="2593286" y="3759200"/>
                </a:lnTo>
                <a:lnTo>
                  <a:pt x="2596689" y="3771900"/>
                </a:lnTo>
                <a:lnTo>
                  <a:pt x="2600630" y="3784600"/>
                </a:lnTo>
                <a:lnTo>
                  <a:pt x="3326638" y="3784600"/>
                </a:lnTo>
                <a:lnTo>
                  <a:pt x="3315764" y="3771900"/>
                </a:lnTo>
                <a:lnTo>
                  <a:pt x="3299269" y="3771900"/>
                </a:lnTo>
                <a:lnTo>
                  <a:pt x="3296323" y="3759200"/>
                </a:lnTo>
                <a:lnTo>
                  <a:pt x="3293173" y="3746500"/>
                </a:lnTo>
                <a:close/>
              </a:path>
              <a:path w="4153535" h="6324600">
                <a:moveTo>
                  <a:pt x="2510282" y="3746500"/>
                </a:moveTo>
                <a:lnTo>
                  <a:pt x="2476772" y="3746500"/>
                </a:lnTo>
                <a:lnTo>
                  <a:pt x="2483612" y="3759200"/>
                </a:lnTo>
                <a:lnTo>
                  <a:pt x="2502489" y="3759200"/>
                </a:lnTo>
                <a:lnTo>
                  <a:pt x="2510282" y="3746500"/>
                </a:lnTo>
                <a:close/>
              </a:path>
              <a:path w="4153535" h="6324600">
                <a:moveTo>
                  <a:pt x="2510574" y="3721100"/>
                </a:moveTo>
                <a:lnTo>
                  <a:pt x="2448852" y="3721100"/>
                </a:lnTo>
                <a:lnTo>
                  <a:pt x="2456078" y="3733800"/>
                </a:lnTo>
                <a:lnTo>
                  <a:pt x="2462525" y="3733800"/>
                </a:lnTo>
                <a:lnTo>
                  <a:pt x="2469583" y="3746500"/>
                </a:lnTo>
                <a:lnTo>
                  <a:pt x="2516974" y="3746500"/>
                </a:lnTo>
                <a:lnTo>
                  <a:pt x="2512885" y="3733800"/>
                </a:lnTo>
                <a:lnTo>
                  <a:pt x="2510574" y="3721100"/>
                </a:lnTo>
                <a:close/>
              </a:path>
              <a:path w="4153535" h="6324600">
                <a:moveTo>
                  <a:pt x="3280974" y="3733800"/>
                </a:moveTo>
                <a:lnTo>
                  <a:pt x="2578661" y="3733800"/>
                </a:lnTo>
                <a:lnTo>
                  <a:pt x="2581799" y="3746500"/>
                </a:lnTo>
                <a:lnTo>
                  <a:pt x="3287864" y="3746500"/>
                </a:lnTo>
                <a:lnTo>
                  <a:pt x="3280974" y="3733800"/>
                </a:lnTo>
                <a:close/>
              </a:path>
              <a:path w="4153535" h="6324600">
                <a:moveTo>
                  <a:pt x="3267089" y="3721100"/>
                </a:moveTo>
                <a:lnTo>
                  <a:pt x="2575509" y="3721100"/>
                </a:lnTo>
                <a:lnTo>
                  <a:pt x="2576605" y="3733800"/>
                </a:lnTo>
                <a:lnTo>
                  <a:pt x="3274109" y="3733800"/>
                </a:lnTo>
                <a:lnTo>
                  <a:pt x="3267089" y="3721100"/>
                </a:lnTo>
                <a:close/>
              </a:path>
              <a:path w="4153535" h="6324600">
                <a:moveTo>
                  <a:pt x="2540685" y="3695700"/>
                </a:moveTo>
                <a:lnTo>
                  <a:pt x="2378125" y="3695700"/>
                </a:lnTo>
                <a:lnTo>
                  <a:pt x="2382274" y="3708400"/>
                </a:lnTo>
                <a:lnTo>
                  <a:pt x="2389103" y="3721100"/>
                </a:lnTo>
                <a:lnTo>
                  <a:pt x="2522079" y="3721100"/>
                </a:lnTo>
                <a:lnTo>
                  <a:pt x="2528604" y="3708400"/>
                </a:lnTo>
                <a:lnTo>
                  <a:pt x="2534610" y="3708400"/>
                </a:lnTo>
                <a:lnTo>
                  <a:pt x="2540685" y="3695700"/>
                </a:lnTo>
                <a:close/>
              </a:path>
              <a:path w="4153535" h="6324600">
                <a:moveTo>
                  <a:pt x="2610358" y="3695700"/>
                </a:moveTo>
                <a:lnTo>
                  <a:pt x="2561282" y="3695700"/>
                </a:lnTo>
                <a:lnTo>
                  <a:pt x="2568289" y="3708400"/>
                </a:lnTo>
                <a:lnTo>
                  <a:pt x="2573181" y="3721100"/>
                </a:lnTo>
                <a:lnTo>
                  <a:pt x="2631668" y="3721100"/>
                </a:lnTo>
                <a:lnTo>
                  <a:pt x="2630703" y="3708400"/>
                </a:lnTo>
                <a:lnTo>
                  <a:pt x="2614777" y="3708400"/>
                </a:lnTo>
                <a:lnTo>
                  <a:pt x="2610358" y="3695700"/>
                </a:lnTo>
                <a:close/>
              </a:path>
              <a:path w="4153535" h="6324600">
                <a:moveTo>
                  <a:pt x="3255264" y="3708400"/>
                </a:moveTo>
                <a:lnTo>
                  <a:pt x="2631732" y="3708400"/>
                </a:lnTo>
                <a:lnTo>
                  <a:pt x="2631668" y="3721100"/>
                </a:lnTo>
                <a:lnTo>
                  <a:pt x="3259734" y="3721100"/>
                </a:lnTo>
                <a:lnTo>
                  <a:pt x="3255264" y="3708400"/>
                </a:lnTo>
                <a:close/>
              </a:path>
              <a:path w="4153535" h="6324600">
                <a:moveTo>
                  <a:pt x="3206877" y="3695700"/>
                </a:moveTo>
                <a:lnTo>
                  <a:pt x="2636431" y="3695700"/>
                </a:lnTo>
                <a:lnTo>
                  <a:pt x="2633205" y="3708400"/>
                </a:lnTo>
                <a:lnTo>
                  <a:pt x="3210648" y="3708400"/>
                </a:lnTo>
                <a:lnTo>
                  <a:pt x="3206877" y="3695700"/>
                </a:lnTo>
                <a:close/>
              </a:path>
              <a:path w="4153535" h="6324600">
                <a:moveTo>
                  <a:pt x="2464193" y="3683000"/>
                </a:moveTo>
                <a:lnTo>
                  <a:pt x="2368445" y="3683000"/>
                </a:lnTo>
                <a:lnTo>
                  <a:pt x="2374417" y="3695700"/>
                </a:lnTo>
                <a:lnTo>
                  <a:pt x="2473743" y="3695700"/>
                </a:lnTo>
                <a:lnTo>
                  <a:pt x="2464193" y="3683000"/>
                </a:lnTo>
                <a:close/>
              </a:path>
              <a:path w="4153535" h="6324600">
                <a:moveTo>
                  <a:pt x="2593827" y="3683000"/>
                </a:moveTo>
                <a:lnTo>
                  <a:pt x="2500807" y="3683000"/>
                </a:lnTo>
                <a:lnTo>
                  <a:pt x="2491943" y="3695700"/>
                </a:lnTo>
                <a:lnTo>
                  <a:pt x="2601442" y="3695700"/>
                </a:lnTo>
                <a:lnTo>
                  <a:pt x="2593827" y="3683000"/>
                </a:lnTo>
                <a:close/>
              </a:path>
              <a:path w="4153535" h="6324600">
                <a:moveTo>
                  <a:pt x="3206186" y="3683000"/>
                </a:moveTo>
                <a:lnTo>
                  <a:pt x="2647229" y="3683000"/>
                </a:lnTo>
                <a:lnTo>
                  <a:pt x="2641646" y="3695700"/>
                </a:lnTo>
                <a:lnTo>
                  <a:pt x="3207130" y="3695700"/>
                </a:lnTo>
                <a:lnTo>
                  <a:pt x="3206186" y="3683000"/>
                </a:lnTo>
                <a:close/>
              </a:path>
              <a:path w="4153535" h="6324600">
                <a:moveTo>
                  <a:pt x="2428328" y="3670300"/>
                </a:moveTo>
                <a:lnTo>
                  <a:pt x="2353297" y="3670300"/>
                </a:lnTo>
                <a:lnTo>
                  <a:pt x="2361105" y="3683000"/>
                </a:lnTo>
                <a:lnTo>
                  <a:pt x="2435934" y="3683000"/>
                </a:lnTo>
                <a:lnTo>
                  <a:pt x="2428328" y="3670300"/>
                </a:lnTo>
                <a:close/>
              </a:path>
              <a:path w="4153535" h="6324600">
                <a:moveTo>
                  <a:pt x="2576553" y="3670300"/>
                </a:moveTo>
                <a:lnTo>
                  <a:pt x="2528626" y="3670300"/>
                </a:lnTo>
                <a:lnTo>
                  <a:pt x="2516390" y="3683000"/>
                </a:lnTo>
                <a:lnTo>
                  <a:pt x="2585507" y="3683000"/>
                </a:lnTo>
                <a:lnTo>
                  <a:pt x="2576553" y="3670300"/>
                </a:lnTo>
                <a:close/>
              </a:path>
              <a:path w="4153535" h="6324600">
                <a:moveTo>
                  <a:pt x="3196749" y="3670300"/>
                </a:moveTo>
                <a:lnTo>
                  <a:pt x="2665494" y="3670300"/>
                </a:lnTo>
                <a:lnTo>
                  <a:pt x="2659341" y="3683000"/>
                </a:lnTo>
                <a:lnTo>
                  <a:pt x="3202643" y="3683000"/>
                </a:lnTo>
                <a:lnTo>
                  <a:pt x="3196749" y="3670300"/>
                </a:lnTo>
                <a:close/>
              </a:path>
              <a:path w="4153535" h="6324600">
                <a:moveTo>
                  <a:pt x="2417089" y="3657600"/>
                </a:moveTo>
                <a:lnTo>
                  <a:pt x="2315685" y="3657600"/>
                </a:lnTo>
                <a:lnTo>
                  <a:pt x="2324303" y="3670300"/>
                </a:lnTo>
                <a:lnTo>
                  <a:pt x="2422512" y="3670300"/>
                </a:lnTo>
                <a:lnTo>
                  <a:pt x="2417089" y="3657600"/>
                </a:lnTo>
                <a:close/>
              </a:path>
              <a:path w="4153535" h="6324600">
                <a:moveTo>
                  <a:pt x="3172760" y="3657600"/>
                </a:moveTo>
                <a:lnTo>
                  <a:pt x="2672788" y="3657600"/>
                </a:lnTo>
                <a:lnTo>
                  <a:pt x="2669897" y="3670300"/>
                </a:lnTo>
                <a:lnTo>
                  <a:pt x="3180720" y="3670300"/>
                </a:lnTo>
                <a:lnTo>
                  <a:pt x="3172760" y="3657600"/>
                </a:lnTo>
                <a:close/>
              </a:path>
              <a:path w="4153535" h="6324600">
                <a:moveTo>
                  <a:pt x="2407172" y="3644900"/>
                </a:moveTo>
                <a:lnTo>
                  <a:pt x="2307033" y="3644900"/>
                </a:lnTo>
                <a:lnTo>
                  <a:pt x="2309714" y="3657600"/>
                </a:lnTo>
                <a:lnTo>
                  <a:pt x="2412047" y="3657600"/>
                </a:lnTo>
                <a:lnTo>
                  <a:pt x="2407172" y="3644900"/>
                </a:lnTo>
                <a:close/>
              </a:path>
              <a:path w="4153535" h="6324600">
                <a:moveTo>
                  <a:pt x="3029591" y="3632200"/>
                </a:moveTo>
                <a:lnTo>
                  <a:pt x="2680608" y="3632200"/>
                </a:lnTo>
                <a:lnTo>
                  <a:pt x="2676634" y="3644900"/>
                </a:lnTo>
                <a:lnTo>
                  <a:pt x="2674404" y="3657600"/>
                </a:lnTo>
                <a:lnTo>
                  <a:pt x="3153524" y="3657600"/>
                </a:lnTo>
                <a:lnTo>
                  <a:pt x="3149117" y="3644900"/>
                </a:lnTo>
                <a:lnTo>
                  <a:pt x="3037497" y="3644900"/>
                </a:lnTo>
                <a:lnTo>
                  <a:pt x="3029591" y="3632200"/>
                </a:lnTo>
                <a:close/>
              </a:path>
              <a:path w="4153535" h="6324600">
                <a:moveTo>
                  <a:pt x="2391333" y="3619500"/>
                </a:moveTo>
                <a:lnTo>
                  <a:pt x="2306309" y="3619500"/>
                </a:lnTo>
                <a:lnTo>
                  <a:pt x="2308618" y="3632200"/>
                </a:lnTo>
                <a:lnTo>
                  <a:pt x="2309441" y="3632200"/>
                </a:lnTo>
                <a:lnTo>
                  <a:pt x="2308288" y="3644900"/>
                </a:lnTo>
                <a:lnTo>
                  <a:pt x="2402628" y="3644900"/>
                </a:lnTo>
                <a:lnTo>
                  <a:pt x="2398311" y="3632200"/>
                </a:lnTo>
                <a:lnTo>
                  <a:pt x="2391333" y="3619500"/>
                </a:lnTo>
                <a:close/>
              </a:path>
              <a:path w="4153535" h="6324600">
                <a:moveTo>
                  <a:pt x="3159239" y="3632200"/>
                </a:moveTo>
                <a:lnTo>
                  <a:pt x="3089402" y="3632200"/>
                </a:lnTo>
                <a:lnTo>
                  <a:pt x="3078116" y="3644900"/>
                </a:lnTo>
                <a:lnTo>
                  <a:pt x="3152724" y="3644900"/>
                </a:lnTo>
                <a:lnTo>
                  <a:pt x="3159239" y="3632200"/>
                </a:lnTo>
                <a:close/>
              </a:path>
              <a:path w="4153535" h="6324600">
                <a:moveTo>
                  <a:pt x="2949181" y="3606800"/>
                </a:moveTo>
                <a:lnTo>
                  <a:pt x="2846400" y="3606800"/>
                </a:lnTo>
                <a:lnTo>
                  <a:pt x="2839885" y="3619500"/>
                </a:lnTo>
                <a:lnTo>
                  <a:pt x="2691536" y="3619500"/>
                </a:lnTo>
                <a:lnTo>
                  <a:pt x="2685762" y="3632200"/>
                </a:lnTo>
                <a:lnTo>
                  <a:pt x="2954489" y="3632200"/>
                </a:lnTo>
                <a:lnTo>
                  <a:pt x="2951441" y="3619500"/>
                </a:lnTo>
                <a:lnTo>
                  <a:pt x="2949181" y="3606800"/>
                </a:lnTo>
                <a:close/>
              </a:path>
              <a:path w="4153535" h="6324600">
                <a:moveTo>
                  <a:pt x="3106902" y="3619500"/>
                </a:moveTo>
                <a:lnTo>
                  <a:pt x="3092183" y="3619500"/>
                </a:lnTo>
                <a:lnTo>
                  <a:pt x="3092234" y="3632200"/>
                </a:lnTo>
                <a:lnTo>
                  <a:pt x="3112782" y="3632200"/>
                </a:lnTo>
                <a:lnTo>
                  <a:pt x="3106902" y="3619500"/>
                </a:lnTo>
                <a:close/>
              </a:path>
              <a:path w="4153535" h="6324600">
                <a:moveTo>
                  <a:pt x="3150125" y="3619500"/>
                </a:moveTo>
                <a:lnTo>
                  <a:pt x="3120720" y="3619500"/>
                </a:lnTo>
                <a:lnTo>
                  <a:pt x="3112782" y="3632200"/>
                </a:lnTo>
                <a:lnTo>
                  <a:pt x="3159823" y="3632200"/>
                </a:lnTo>
                <a:lnTo>
                  <a:pt x="3150125" y="3619500"/>
                </a:lnTo>
                <a:close/>
              </a:path>
              <a:path w="4153535" h="6324600">
                <a:moveTo>
                  <a:pt x="2400490" y="3556000"/>
                </a:moveTo>
                <a:lnTo>
                  <a:pt x="2255526" y="3556000"/>
                </a:lnTo>
                <a:lnTo>
                  <a:pt x="2261341" y="3568700"/>
                </a:lnTo>
                <a:lnTo>
                  <a:pt x="2274316" y="3581400"/>
                </a:lnTo>
                <a:lnTo>
                  <a:pt x="2281466" y="3594100"/>
                </a:lnTo>
                <a:lnTo>
                  <a:pt x="2288746" y="3594100"/>
                </a:lnTo>
                <a:lnTo>
                  <a:pt x="2295897" y="3606800"/>
                </a:lnTo>
                <a:lnTo>
                  <a:pt x="2302814" y="3619500"/>
                </a:lnTo>
                <a:lnTo>
                  <a:pt x="2389263" y="3619500"/>
                </a:lnTo>
                <a:lnTo>
                  <a:pt x="2388044" y="3606800"/>
                </a:lnTo>
                <a:lnTo>
                  <a:pt x="2387950" y="3594100"/>
                </a:lnTo>
                <a:lnTo>
                  <a:pt x="2388908" y="3581400"/>
                </a:lnTo>
                <a:lnTo>
                  <a:pt x="2391713" y="3581400"/>
                </a:lnTo>
                <a:lnTo>
                  <a:pt x="2397226" y="3568700"/>
                </a:lnTo>
                <a:lnTo>
                  <a:pt x="2400490" y="3556000"/>
                </a:lnTo>
                <a:close/>
              </a:path>
              <a:path w="4153535" h="6324600">
                <a:moveTo>
                  <a:pt x="2818206" y="3606800"/>
                </a:moveTo>
                <a:lnTo>
                  <a:pt x="2732462" y="3606800"/>
                </a:lnTo>
                <a:lnTo>
                  <a:pt x="2723134" y="3619500"/>
                </a:lnTo>
                <a:lnTo>
                  <a:pt x="2822740" y="3619500"/>
                </a:lnTo>
                <a:lnTo>
                  <a:pt x="2818206" y="3606800"/>
                </a:lnTo>
                <a:close/>
              </a:path>
              <a:path w="4153535" h="6324600">
                <a:moveTo>
                  <a:pt x="2826719" y="3594100"/>
                </a:moveTo>
                <a:lnTo>
                  <a:pt x="2763837" y="3594100"/>
                </a:lnTo>
                <a:lnTo>
                  <a:pt x="2753209" y="3606800"/>
                </a:lnTo>
                <a:lnTo>
                  <a:pt x="2822092" y="3606800"/>
                </a:lnTo>
                <a:lnTo>
                  <a:pt x="2826719" y="3594100"/>
                </a:lnTo>
                <a:close/>
              </a:path>
              <a:path w="4153535" h="6324600">
                <a:moveTo>
                  <a:pt x="2894977" y="3581400"/>
                </a:moveTo>
                <a:lnTo>
                  <a:pt x="2871584" y="3581400"/>
                </a:lnTo>
                <a:lnTo>
                  <a:pt x="2869095" y="3594100"/>
                </a:lnTo>
                <a:lnTo>
                  <a:pt x="2868345" y="3606800"/>
                </a:lnTo>
                <a:lnTo>
                  <a:pt x="2916720" y="3606800"/>
                </a:lnTo>
                <a:lnTo>
                  <a:pt x="2908988" y="3594100"/>
                </a:lnTo>
                <a:lnTo>
                  <a:pt x="2898130" y="3594100"/>
                </a:lnTo>
                <a:lnTo>
                  <a:pt x="2894977" y="3581400"/>
                </a:lnTo>
                <a:close/>
              </a:path>
              <a:path w="4153535" h="6324600">
                <a:moveTo>
                  <a:pt x="2840596" y="3581400"/>
                </a:moveTo>
                <a:lnTo>
                  <a:pt x="2789758" y="3581400"/>
                </a:lnTo>
                <a:lnTo>
                  <a:pt x="2781734" y="3594100"/>
                </a:lnTo>
                <a:lnTo>
                  <a:pt x="2836069" y="3594100"/>
                </a:lnTo>
                <a:lnTo>
                  <a:pt x="2840596" y="3581400"/>
                </a:lnTo>
                <a:close/>
              </a:path>
              <a:path w="4153535" h="6324600">
                <a:moveTo>
                  <a:pt x="2841332" y="3568700"/>
                </a:moveTo>
                <a:lnTo>
                  <a:pt x="2803059" y="3568700"/>
                </a:lnTo>
                <a:lnTo>
                  <a:pt x="2797175" y="3581400"/>
                </a:lnTo>
                <a:lnTo>
                  <a:pt x="2843847" y="3581400"/>
                </a:lnTo>
                <a:lnTo>
                  <a:pt x="2841332" y="3568700"/>
                </a:lnTo>
                <a:close/>
              </a:path>
              <a:path w="4153535" h="6324600">
                <a:moveTo>
                  <a:pt x="2881287" y="3568700"/>
                </a:moveTo>
                <a:lnTo>
                  <a:pt x="2873667" y="3581400"/>
                </a:lnTo>
                <a:lnTo>
                  <a:pt x="2885732" y="3581400"/>
                </a:lnTo>
                <a:lnTo>
                  <a:pt x="2881287" y="3568700"/>
                </a:lnTo>
                <a:close/>
              </a:path>
              <a:path w="4153535" h="6324600">
                <a:moveTo>
                  <a:pt x="2412955" y="3492500"/>
                </a:moveTo>
                <a:lnTo>
                  <a:pt x="2088438" y="3492500"/>
                </a:lnTo>
                <a:lnTo>
                  <a:pt x="2095370" y="3505200"/>
                </a:lnTo>
                <a:lnTo>
                  <a:pt x="2103470" y="3505200"/>
                </a:lnTo>
                <a:lnTo>
                  <a:pt x="2112554" y="3517900"/>
                </a:lnTo>
                <a:lnTo>
                  <a:pt x="2153916" y="3517900"/>
                </a:lnTo>
                <a:lnTo>
                  <a:pt x="2161767" y="3530600"/>
                </a:lnTo>
                <a:lnTo>
                  <a:pt x="2192943" y="3530600"/>
                </a:lnTo>
                <a:lnTo>
                  <a:pt x="2208556" y="3543300"/>
                </a:lnTo>
                <a:lnTo>
                  <a:pt x="2249957" y="3543300"/>
                </a:lnTo>
                <a:lnTo>
                  <a:pt x="2251062" y="3556000"/>
                </a:lnTo>
                <a:lnTo>
                  <a:pt x="2402217" y="3556000"/>
                </a:lnTo>
                <a:lnTo>
                  <a:pt x="2403119" y="3543300"/>
                </a:lnTo>
                <a:lnTo>
                  <a:pt x="2405057" y="3530600"/>
                </a:lnTo>
                <a:lnTo>
                  <a:pt x="2407741" y="3517900"/>
                </a:lnTo>
                <a:lnTo>
                  <a:pt x="2410879" y="3505200"/>
                </a:lnTo>
                <a:lnTo>
                  <a:pt x="2412955" y="3492500"/>
                </a:lnTo>
                <a:close/>
              </a:path>
              <a:path w="4153535" h="6324600">
                <a:moveTo>
                  <a:pt x="2229751" y="3429000"/>
                </a:moveTo>
                <a:lnTo>
                  <a:pt x="2012069" y="3429000"/>
                </a:lnTo>
                <a:lnTo>
                  <a:pt x="2019973" y="3441700"/>
                </a:lnTo>
                <a:lnTo>
                  <a:pt x="2034438" y="3454400"/>
                </a:lnTo>
                <a:lnTo>
                  <a:pt x="2064409" y="3479800"/>
                </a:lnTo>
                <a:lnTo>
                  <a:pt x="2078596" y="3492500"/>
                </a:lnTo>
                <a:lnTo>
                  <a:pt x="2413927" y="3492500"/>
                </a:lnTo>
                <a:lnTo>
                  <a:pt x="2414250" y="3479800"/>
                </a:lnTo>
                <a:lnTo>
                  <a:pt x="2414384" y="3467100"/>
                </a:lnTo>
                <a:lnTo>
                  <a:pt x="2414587" y="3467100"/>
                </a:lnTo>
                <a:lnTo>
                  <a:pt x="2412174" y="3454400"/>
                </a:lnTo>
                <a:lnTo>
                  <a:pt x="2393810" y="3454400"/>
                </a:lnTo>
                <a:lnTo>
                  <a:pt x="2386514" y="3441700"/>
                </a:lnTo>
                <a:lnTo>
                  <a:pt x="2236876" y="3441700"/>
                </a:lnTo>
                <a:lnTo>
                  <a:pt x="2229751" y="3429000"/>
                </a:lnTo>
                <a:close/>
              </a:path>
              <a:path w="4153535" h="6324600">
                <a:moveTo>
                  <a:pt x="1983130" y="3429000"/>
                </a:moveTo>
                <a:lnTo>
                  <a:pt x="1886483" y="3429000"/>
                </a:lnTo>
                <a:lnTo>
                  <a:pt x="1915137" y="3441700"/>
                </a:lnTo>
                <a:lnTo>
                  <a:pt x="1954454" y="3441700"/>
                </a:lnTo>
                <a:lnTo>
                  <a:pt x="1983130" y="3429000"/>
                </a:lnTo>
                <a:close/>
              </a:path>
              <a:path w="4153535" h="6324600">
                <a:moveTo>
                  <a:pt x="2340690" y="3429000"/>
                </a:moveTo>
                <a:lnTo>
                  <a:pt x="2269655" y="3429000"/>
                </a:lnTo>
                <a:lnTo>
                  <a:pt x="2260949" y="3441700"/>
                </a:lnTo>
                <a:lnTo>
                  <a:pt x="2350494" y="3441700"/>
                </a:lnTo>
                <a:lnTo>
                  <a:pt x="2340690" y="3429000"/>
                </a:lnTo>
                <a:close/>
              </a:path>
              <a:path w="4153535" h="6324600">
                <a:moveTo>
                  <a:pt x="2239797" y="3352800"/>
                </a:moveTo>
                <a:lnTo>
                  <a:pt x="1724812" y="3352800"/>
                </a:lnTo>
                <a:lnTo>
                  <a:pt x="1735734" y="3365500"/>
                </a:lnTo>
                <a:lnTo>
                  <a:pt x="1745792" y="3365500"/>
                </a:lnTo>
                <a:lnTo>
                  <a:pt x="1760287" y="3378200"/>
                </a:lnTo>
                <a:lnTo>
                  <a:pt x="1775661" y="3390900"/>
                </a:lnTo>
                <a:lnTo>
                  <a:pt x="1792157" y="3390900"/>
                </a:lnTo>
                <a:lnTo>
                  <a:pt x="1810016" y="3403600"/>
                </a:lnTo>
                <a:lnTo>
                  <a:pt x="1828411" y="3403600"/>
                </a:lnTo>
                <a:lnTo>
                  <a:pt x="1837268" y="3416300"/>
                </a:lnTo>
                <a:lnTo>
                  <a:pt x="1845843" y="3416300"/>
                </a:lnTo>
                <a:lnTo>
                  <a:pt x="1855667" y="3429000"/>
                </a:lnTo>
                <a:lnTo>
                  <a:pt x="2219388" y="3429000"/>
                </a:lnTo>
                <a:lnTo>
                  <a:pt x="2228004" y="3416300"/>
                </a:lnTo>
                <a:lnTo>
                  <a:pt x="2233869" y="3403600"/>
                </a:lnTo>
                <a:lnTo>
                  <a:pt x="2236929" y="3390900"/>
                </a:lnTo>
                <a:lnTo>
                  <a:pt x="2237130" y="3378200"/>
                </a:lnTo>
                <a:lnTo>
                  <a:pt x="2237716" y="3365500"/>
                </a:lnTo>
                <a:lnTo>
                  <a:pt x="2239797" y="3352800"/>
                </a:lnTo>
                <a:close/>
              </a:path>
              <a:path w="4153535" h="6324600">
                <a:moveTo>
                  <a:pt x="2244940" y="3340100"/>
                </a:moveTo>
                <a:lnTo>
                  <a:pt x="1687252" y="3340100"/>
                </a:lnTo>
                <a:lnTo>
                  <a:pt x="1695049" y="3352800"/>
                </a:lnTo>
                <a:lnTo>
                  <a:pt x="2243823" y="3352800"/>
                </a:lnTo>
                <a:lnTo>
                  <a:pt x="2244940" y="3340100"/>
                </a:lnTo>
                <a:close/>
              </a:path>
              <a:path w="4153535" h="6324600">
                <a:moveTo>
                  <a:pt x="1977948" y="3314700"/>
                </a:moveTo>
                <a:lnTo>
                  <a:pt x="1666973" y="3314700"/>
                </a:lnTo>
                <a:lnTo>
                  <a:pt x="1674225" y="3327400"/>
                </a:lnTo>
                <a:lnTo>
                  <a:pt x="1680489" y="3340100"/>
                </a:lnTo>
                <a:lnTo>
                  <a:pt x="2003793" y="3340100"/>
                </a:lnTo>
                <a:lnTo>
                  <a:pt x="1998256" y="3327400"/>
                </a:lnTo>
                <a:lnTo>
                  <a:pt x="1985149" y="3327400"/>
                </a:lnTo>
                <a:lnTo>
                  <a:pt x="1977948" y="3314700"/>
                </a:lnTo>
                <a:close/>
              </a:path>
              <a:path w="4153535" h="6324600">
                <a:moveTo>
                  <a:pt x="2265273" y="3327400"/>
                </a:moveTo>
                <a:lnTo>
                  <a:pt x="2077694" y="3327400"/>
                </a:lnTo>
                <a:lnTo>
                  <a:pt x="2067266" y="3340100"/>
                </a:lnTo>
                <a:lnTo>
                  <a:pt x="2263533" y="3340100"/>
                </a:lnTo>
                <a:lnTo>
                  <a:pt x="2265273" y="3327400"/>
                </a:lnTo>
                <a:close/>
              </a:path>
              <a:path w="4153535" h="6324600">
                <a:moveTo>
                  <a:pt x="2290049" y="3251200"/>
                </a:moveTo>
                <a:lnTo>
                  <a:pt x="2162505" y="3251200"/>
                </a:lnTo>
                <a:lnTo>
                  <a:pt x="2160714" y="3263900"/>
                </a:lnTo>
                <a:lnTo>
                  <a:pt x="2155987" y="3276600"/>
                </a:lnTo>
                <a:lnTo>
                  <a:pt x="2149694" y="3289300"/>
                </a:lnTo>
                <a:lnTo>
                  <a:pt x="2141147" y="3302000"/>
                </a:lnTo>
                <a:lnTo>
                  <a:pt x="2129663" y="3314700"/>
                </a:lnTo>
                <a:lnTo>
                  <a:pt x="2124635" y="3327400"/>
                </a:lnTo>
                <a:lnTo>
                  <a:pt x="2266737" y="3327400"/>
                </a:lnTo>
                <a:lnTo>
                  <a:pt x="2268094" y="3314700"/>
                </a:lnTo>
                <a:lnTo>
                  <a:pt x="2268997" y="3302000"/>
                </a:lnTo>
                <a:lnTo>
                  <a:pt x="2269434" y="3289300"/>
                </a:lnTo>
                <a:lnTo>
                  <a:pt x="2271671" y="3276600"/>
                </a:lnTo>
                <a:lnTo>
                  <a:pt x="2275779" y="3276600"/>
                </a:lnTo>
                <a:lnTo>
                  <a:pt x="2281732" y="3263900"/>
                </a:lnTo>
                <a:lnTo>
                  <a:pt x="2285981" y="3263900"/>
                </a:lnTo>
                <a:lnTo>
                  <a:pt x="2290049" y="3251200"/>
                </a:lnTo>
                <a:close/>
              </a:path>
              <a:path w="4153535" h="6324600">
                <a:moveTo>
                  <a:pt x="1957896" y="3302000"/>
                </a:moveTo>
                <a:lnTo>
                  <a:pt x="1640348" y="3302000"/>
                </a:lnTo>
                <a:lnTo>
                  <a:pt x="1649476" y="3314700"/>
                </a:lnTo>
                <a:lnTo>
                  <a:pt x="1963146" y="3314700"/>
                </a:lnTo>
                <a:lnTo>
                  <a:pt x="1957896" y="3302000"/>
                </a:lnTo>
                <a:close/>
              </a:path>
              <a:path w="4153535" h="6324600">
                <a:moveTo>
                  <a:pt x="1929002" y="3251200"/>
                </a:moveTo>
                <a:lnTo>
                  <a:pt x="1614845" y="3251200"/>
                </a:lnTo>
                <a:lnTo>
                  <a:pt x="1614073" y="3263900"/>
                </a:lnTo>
                <a:lnTo>
                  <a:pt x="1616612" y="3276600"/>
                </a:lnTo>
                <a:lnTo>
                  <a:pt x="1621408" y="3289300"/>
                </a:lnTo>
                <a:lnTo>
                  <a:pt x="1626671" y="3289300"/>
                </a:lnTo>
                <a:lnTo>
                  <a:pt x="1632865" y="3302000"/>
                </a:lnTo>
                <a:lnTo>
                  <a:pt x="1953831" y="3302000"/>
                </a:lnTo>
                <a:lnTo>
                  <a:pt x="1948766" y="3289300"/>
                </a:lnTo>
                <a:lnTo>
                  <a:pt x="1943036" y="3276600"/>
                </a:lnTo>
                <a:lnTo>
                  <a:pt x="1936497" y="3263900"/>
                </a:lnTo>
                <a:lnTo>
                  <a:pt x="1929002" y="3251200"/>
                </a:lnTo>
                <a:close/>
              </a:path>
              <a:path w="4153535" h="6324600">
                <a:moveTo>
                  <a:pt x="1921675" y="3238500"/>
                </a:moveTo>
                <a:lnTo>
                  <a:pt x="1623339" y="3238500"/>
                </a:lnTo>
                <a:lnTo>
                  <a:pt x="1619986" y="3251200"/>
                </a:lnTo>
                <a:lnTo>
                  <a:pt x="1924037" y="3251200"/>
                </a:lnTo>
                <a:lnTo>
                  <a:pt x="1921675" y="3238500"/>
                </a:lnTo>
                <a:close/>
              </a:path>
              <a:path w="4153535" h="6324600">
                <a:moveTo>
                  <a:pt x="2297709" y="3238500"/>
                </a:moveTo>
                <a:lnTo>
                  <a:pt x="2168232" y="3238500"/>
                </a:lnTo>
                <a:lnTo>
                  <a:pt x="2165235" y="3251200"/>
                </a:lnTo>
                <a:lnTo>
                  <a:pt x="2293953" y="3251200"/>
                </a:lnTo>
                <a:lnTo>
                  <a:pt x="2297709" y="3238500"/>
                </a:lnTo>
                <a:close/>
              </a:path>
              <a:path w="4153535" h="6324600">
                <a:moveTo>
                  <a:pt x="1924570" y="3073400"/>
                </a:moveTo>
                <a:lnTo>
                  <a:pt x="1547621" y="3073400"/>
                </a:lnTo>
                <a:lnTo>
                  <a:pt x="1548002" y="3086100"/>
                </a:lnTo>
                <a:lnTo>
                  <a:pt x="1553184" y="3086100"/>
                </a:lnTo>
                <a:lnTo>
                  <a:pt x="1557096" y="3098800"/>
                </a:lnTo>
                <a:lnTo>
                  <a:pt x="1585156" y="3124200"/>
                </a:lnTo>
                <a:lnTo>
                  <a:pt x="1604165" y="3149600"/>
                </a:lnTo>
                <a:lnTo>
                  <a:pt x="1617293" y="3187700"/>
                </a:lnTo>
                <a:lnTo>
                  <a:pt x="1627708" y="3213100"/>
                </a:lnTo>
                <a:lnTo>
                  <a:pt x="1628736" y="3225800"/>
                </a:lnTo>
                <a:lnTo>
                  <a:pt x="1627225" y="3225800"/>
                </a:lnTo>
                <a:lnTo>
                  <a:pt x="1625561" y="3238500"/>
                </a:lnTo>
                <a:lnTo>
                  <a:pt x="1920379" y="3238500"/>
                </a:lnTo>
                <a:lnTo>
                  <a:pt x="1916809" y="3213100"/>
                </a:lnTo>
                <a:lnTo>
                  <a:pt x="1915098" y="3213100"/>
                </a:lnTo>
                <a:lnTo>
                  <a:pt x="1913572" y="3200400"/>
                </a:lnTo>
                <a:lnTo>
                  <a:pt x="1912726" y="3187700"/>
                </a:lnTo>
                <a:lnTo>
                  <a:pt x="1912088" y="3187700"/>
                </a:lnTo>
                <a:lnTo>
                  <a:pt x="1911766" y="3175000"/>
                </a:lnTo>
                <a:lnTo>
                  <a:pt x="1913430" y="3149600"/>
                </a:lnTo>
                <a:lnTo>
                  <a:pt x="1915726" y="3124200"/>
                </a:lnTo>
                <a:lnTo>
                  <a:pt x="1918959" y="3098800"/>
                </a:lnTo>
                <a:lnTo>
                  <a:pt x="1923326" y="3086100"/>
                </a:lnTo>
                <a:lnTo>
                  <a:pt x="1924570" y="3073400"/>
                </a:lnTo>
                <a:close/>
              </a:path>
              <a:path w="4153535" h="6324600">
                <a:moveTo>
                  <a:pt x="2302611" y="3225800"/>
                </a:moveTo>
                <a:lnTo>
                  <a:pt x="2178640" y="3225800"/>
                </a:lnTo>
                <a:lnTo>
                  <a:pt x="2172758" y="3238500"/>
                </a:lnTo>
                <a:lnTo>
                  <a:pt x="2301240" y="3238500"/>
                </a:lnTo>
                <a:lnTo>
                  <a:pt x="2302611" y="3225800"/>
                </a:lnTo>
                <a:close/>
              </a:path>
              <a:path w="4153535" h="6324600">
                <a:moveTo>
                  <a:pt x="2299860" y="3213100"/>
                </a:moveTo>
                <a:lnTo>
                  <a:pt x="2227307" y="3213100"/>
                </a:lnTo>
                <a:lnTo>
                  <a:pt x="2216715" y="3225800"/>
                </a:lnTo>
                <a:lnTo>
                  <a:pt x="2302683" y="3225800"/>
                </a:lnTo>
                <a:lnTo>
                  <a:pt x="2299860" y="3213100"/>
                </a:lnTo>
                <a:close/>
              </a:path>
              <a:path w="4153535" h="6324600">
                <a:moveTo>
                  <a:pt x="1454404" y="3060700"/>
                </a:moveTo>
                <a:lnTo>
                  <a:pt x="1398659" y="3060700"/>
                </a:lnTo>
                <a:lnTo>
                  <a:pt x="1399781" y="3073400"/>
                </a:lnTo>
                <a:lnTo>
                  <a:pt x="1406982" y="3073400"/>
                </a:lnTo>
                <a:lnTo>
                  <a:pt x="1423454" y="3098800"/>
                </a:lnTo>
                <a:lnTo>
                  <a:pt x="1440118" y="3111500"/>
                </a:lnTo>
                <a:lnTo>
                  <a:pt x="1455450" y="3124200"/>
                </a:lnTo>
                <a:lnTo>
                  <a:pt x="1467929" y="3149600"/>
                </a:lnTo>
                <a:lnTo>
                  <a:pt x="1478432" y="3149600"/>
                </a:lnTo>
                <a:lnTo>
                  <a:pt x="1489989" y="3136900"/>
                </a:lnTo>
                <a:lnTo>
                  <a:pt x="1492770" y="3136900"/>
                </a:lnTo>
                <a:lnTo>
                  <a:pt x="1491068" y="3124200"/>
                </a:lnTo>
                <a:lnTo>
                  <a:pt x="1488453" y="3124200"/>
                </a:lnTo>
                <a:lnTo>
                  <a:pt x="1484953" y="3111500"/>
                </a:lnTo>
                <a:lnTo>
                  <a:pt x="1480721" y="3111500"/>
                </a:lnTo>
                <a:lnTo>
                  <a:pt x="1475905" y="3098800"/>
                </a:lnTo>
                <a:lnTo>
                  <a:pt x="1469754" y="3098800"/>
                </a:lnTo>
                <a:lnTo>
                  <a:pt x="1461777" y="3086100"/>
                </a:lnTo>
                <a:lnTo>
                  <a:pt x="1454404" y="3060700"/>
                </a:lnTo>
                <a:close/>
              </a:path>
              <a:path w="4153535" h="6324600">
                <a:moveTo>
                  <a:pt x="1929676" y="3060700"/>
                </a:moveTo>
                <a:lnTo>
                  <a:pt x="1542651" y="3060700"/>
                </a:lnTo>
                <a:lnTo>
                  <a:pt x="1546033" y="3073400"/>
                </a:lnTo>
                <a:lnTo>
                  <a:pt x="1926107" y="3073400"/>
                </a:lnTo>
                <a:lnTo>
                  <a:pt x="1929676" y="3060700"/>
                </a:lnTo>
                <a:close/>
              </a:path>
              <a:path w="4153535" h="6324600">
                <a:moveTo>
                  <a:pt x="2548890" y="2959100"/>
                </a:moveTo>
                <a:lnTo>
                  <a:pt x="2461160" y="2959100"/>
                </a:lnTo>
                <a:lnTo>
                  <a:pt x="2464917" y="2971800"/>
                </a:lnTo>
                <a:lnTo>
                  <a:pt x="2470674" y="2984500"/>
                </a:lnTo>
                <a:lnTo>
                  <a:pt x="2478147" y="3009900"/>
                </a:lnTo>
                <a:lnTo>
                  <a:pt x="2486188" y="3022600"/>
                </a:lnTo>
                <a:lnTo>
                  <a:pt x="2493645" y="3035300"/>
                </a:lnTo>
                <a:lnTo>
                  <a:pt x="2497527" y="3048000"/>
                </a:lnTo>
                <a:lnTo>
                  <a:pt x="2502600" y="3048000"/>
                </a:lnTo>
                <a:lnTo>
                  <a:pt x="2508312" y="3060700"/>
                </a:lnTo>
                <a:lnTo>
                  <a:pt x="2514117" y="3060700"/>
                </a:lnTo>
                <a:lnTo>
                  <a:pt x="2520431" y="3073400"/>
                </a:lnTo>
                <a:lnTo>
                  <a:pt x="2535278" y="3073400"/>
                </a:lnTo>
                <a:lnTo>
                  <a:pt x="2540685" y="3060700"/>
                </a:lnTo>
                <a:lnTo>
                  <a:pt x="2548025" y="3048000"/>
                </a:lnTo>
                <a:lnTo>
                  <a:pt x="2553690" y="3035300"/>
                </a:lnTo>
                <a:lnTo>
                  <a:pt x="2557670" y="3022600"/>
                </a:lnTo>
                <a:lnTo>
                  <a:pt x="2559951" y="3009900"/>
                </a:lnTo>
                <a:lnTo>
                  <a:pt x="2560231" y="3009900"/>
                </a:lnTo>
                <a:lnTo>
                  <a:pt x="2560332" y="2997200"/>
                </a:lnTo>
                <a:lnTo>
                  <a:pt x="2559494" y="2997200"/>
                </a:lnTo>
                <a:lnTo>
                  <a:pt x="2556751" y="2984500"/>
                </a:lnTo>
                <a:lnTo>
                  <a:pt x="2553839" y="2984500"/>
                </a:lnTo>
                <a:lnTo>
                  <a:pt x="2551104" y="2971800"/>
                </a:lnTo>
                <a:lnTo>
                  <a:pt x="2548890" y="2959100"/>
                </a:lnTo>
                <a:close/>
              </a:path>
              <a:path w="4153535" h="6324600">
                <a:moveTo>
                  <a:pt x="1421509" y="2971800"/>
                </a:moveTo>
                <a:lnTo>
                  <a:pt x="1339742" y="2971800"/>
                </a:lnTo>
                <a:lnTo>
                  <a:pt x="1349184" y="2984500"/>
                </a:lnTo>
                <a:lnTo>
                  <a:pt x="1361624" y="2984500"/>
                </a:lnTo>
                <a:lnTo>
                  <a:pt x="1372755" y="2997200"/>
                </a:lnTo>
                <a:lnTo>
                  <a:pt x="1383181" y="3009900"/>
                </a:lnTo>
                <a:lnTo>
                  <a:pt x="1393507" y="3009900"/>
                </a:lnTo>
                <a:lnTo>
                  <a:pt x="1399324" y="3022600"/>
                </a:lnTo>
                <a:lnTo>
                  <a:pt x="1401495" y="3022600"/>
                </a:lnTo>
                <a:lnTo>
                  <a:pt x="1401381" y="3035300"/>
                </a:lnTo>
                <a:lnTo>
                  <a:pt x="1400937" y="3048000"/>
                </a:lnTo>
                <a:lnTo>
                  <a:pt x="1399324" y="3060700"/>
                </a:lnTo>
                <a:lnTo>
                  <a:pt x="1450060" y="3060700"/>
                </a:lnTo>
                <a:lnTo>
                  <a:pt x="1447838" y="3048000"/>
                </a:lnTo>
                <a:lnTo>
                  <a:pt x="1444586" y="3048000"/>
                </a:lnTo>
                <a:lnTo>
                  <a:pt x="1443062" y="3035300"/>
                </a:lnTo>
                <a:lnTo>
                  <a:pt x="1441497" y="3022600"/>
                </a:lnTo>
                <a:lnTo>
                  <a:pt x="1438933" y="3009900"/>
                </a:lnTo>
                <a:lnTo>
                  <a:pt x="1437411" y="2997200"/>
                </a:lnTo>
                <a:lnTo>
                  <a:pt x="1433687" y="2997200"/>
                </a:lnTo>
                <a:lnTo>
                  <a:pt x="1427762" y="2984500"/>
                </a:lnTo>
                <a:lnTo>
                  <a:pt x="1421509" y="2971800"/>
                </a:lnTo>
                <a:close/>
              </a:path>
              <a:path w="4153535" h="6324600">
                <a:moveTo>
                  <a:pt x="1938324" y="3048000"/>
                </a:moveTo>
                <a:lnTo>
                  <a:pt x="1524171" y="3048000"/>
                </a:lnTo>
                <a:lnTo>
                  <a:pt x="1530794" y="3060700"/>
                </a:lnTo>
                <a:lnTo>
                  <a:pt x="1935657" y="3060700"/>
                </a:lnTo>
                <a:lnTo>
                  <a:pt x="1938324" y="3048000"/>
                </a:lnTo>
                <a:close/>
              </a:path>
              <a:path w="4153535" h="6324600">
                <a:moveTo>
                  <a:pt x="1941195" y="3035300"/>
                </a:moveTo>
                <a:lnTo>
                  <a:pt x="1505381" y="3035300"/>
                </a:lnTo>
                <a:lnTo>
                  <a:pt x="1511568" y="3048000"/>
                </a:lnTo>
                <a:lnTo>
                  <a:pt x="1938985" y="3048000"/>
                </a:lnTo>
                <a:lnTo>
                  <a:pt x="1941195" y="3035300"/>
                </a:lnTo>
                <a:close/>
              </a:path>
              <a:path w="4153535" h="6324600">
                <a:moveTo>
                  <a:pt x="1955393" y="2946400"/>
                </a:moveTo>
                <a:lnTo>
                  <a:pt x="1463484" y="2946400"/>
                </a:lnTo>
                <a:lnTo>
                  <a:pt x="1466927" y="2959100"/>
                </a:lnTo>
                <a:lnTo>
                  <a:pt x="1472247" y="2971800"/>
                </a:lnTo>
                <a:lnTo>
                  <a:pt x="1478872" y="2971800"/>
                </a:lnTo>
                <a:lnTo>
                  <a:pt x="1486230" y="2984500"/>
                </a:lnTo>
                <a:lnTo>
                  <a:pt x="1496244" y="2997200"/>
                </a:lnTo>
                <a:lnTo>
                  <a:pt x="1508899" y="2997200"/>
                </a:lnTo>
                <a:lnTo>
                  <a:pt x="1510080" y="3009900"/>
                </a:lnTo>
                <a:lnTo>
                  <a:pt x="1505445" y="3009900"/>
                </a:lnTo>
                <a:lnTo>
                  <a:pt x="1503870" y="3022600"/>
                </a:lnTo>
                <a:lnTo>
                  <a:pt x="1498447" y="3022600"/>
                </a:lnTo>
                <a:lnTo>
                  <a:pt x="1499044" y="3035300"/>
                </a:lnTo>
                <a:lnTo>
                  <a:pt x="1941537" y="3035300"/>
                </a:lnTo>
                <a:lnTo>
                  <a:pt x="1940750" y="3022600"/>
                </a:lnTo>
                <a:lnTo>
                  <a:pt x="1940355" y="3009900"/>
                </a:lnTo>
                <a:lnTo>
                  <a:pt x="1942026" y="2997200"/>
                </a:lnTo>
                <a:lnTo>
                  <a:pt x="1945336" y="2984500"/>
                </a:lnTo>
                <a:lnTo>
                  <a:pt x="1949856" y="2959100"/>
                </a:lnTo>
                <a:lnTo>
                  <a:pt x="1955393" y="2946400"/>
                </a:lnTo>
                <a:close/>
              </a:path>
              <a:path w="4153535" h="6324600">
                <a:moveTo>
                  <a:pt x="1357299" y="2857500"/>
                </a:moveTo>
                <a:lnTo>
                  <a:pt x="1308050" y="2857500"/>
                </a:lnTo>
                <a:lnTo>
                  <a:pt x="1312989" y="2870200"/>
                </a:lnTo>
                <a:lnTo>
                  <a:pt x="1322516" y="2870200"/>
                </a:lnTo>
                <a:lnTo>
                  <a:pt x="1330466" y="2882900"/>
                </a:lnTo>
                <a:lnTo>
                  <a:pt x="1337408" y="2895600"/>
                </a:lnTo>
                <a:lnTo>
                  <a:pt x="1343914" y="2908300"/>
                </a:lnTo>
                <a:lnTo>
                  <a:pt x="1346368" y="2908300"/>
                </a:lnTo>
                <a:lnTo>
                  <a:pt x="1346728" y="2921000"/>
                </a:lnTo>
                <a:lnTo>
                  <a:pt x="1345348" y="2921000"/>
                </a:lnTo>
                <a:lnTo>
                  <a:pt x="1342580" y="2933700"/>
                </a:lnTo>
                <a:lnTo>
                  <a:pt x="1319593" y="2933700"/>
                </a:lnTo>
                <a:lnTo>
                  <a:pt x="1317078" y="2946400"/>
                </a:lnTo>
                <a:lnTo>
                  <a:pt x="1318780" y="2946400"/>
                </a:lnTo>
                <a:lnTo>
                  <a:pt x="1324586" y="2959100"/>
                </a:lnTo>
                <a:lnTo>
                  <a:pt x="1331558" y="2971800"/>
                </a:lnTo>
                <a:lnTo>
                  <a:pt x="1416799" y="2971800"/>
                </a:lnTo>
                <a:lnTo>
                  <a:pt x="1411643" y="2959100"/>
                </a:lnTo>
                <a:lnTo>
                  <a:pt x="1405651" y="2946400"/>
                </a:lnTo>
                <a:lnTo>
                  <a:pt x="1398807" y="2921000"/>
                </a:lnTo>
                <a:lnTo>
                  <a:pt x="1391094" y="2908300"/>
                </a:lnTo>
                <a:lnTo>
                  <a:pt x="1382813" y="2895600"/>
                </a:lnTo>
                <a:lnTo>
                  <a:pt x="1375073" y="2882900"/>
                </a:lnTo>
                <a:lnTo>
                  <a:pt x="1366895" y="2870200"/>
                </a:lnTo>
                <a:lnTo>
                  <a:pt x="1357299" y="2857500"/>
                </a:lnTo>
                <a:close/>
              </a:path>
              <a:path w="4153535" h="6324600">
                <a:moveTo>
                  <a:pt x="2545789" y="2933700"/>
                </a:moveTo>
                <a:lnTo>
                  <a:pt x="2465184" y="2933700"/>
                </a:lnTo>
                <a:lnTo>
                  <a:pt x="2464130" y="2946400"/>
                </a:lnTo>
                <a:lnTo>
                  <a:pt x="2462339" y="2946400"/>
                </a:lnTo>
                <a:lnTo>
                  <a:pt x="2460138" y="2959100"/>
                </a:lnTo>
                <a:lnTo>
                  <a:pt x="2547434" y="2959100"/>
                </a:lnTo>
                <a:lnTo>
                  <a:pt x="2546502" y="2946400"/>
                </a:lnTo>
                <a:lnTo>
                  <a:pt x="2545789" y="2933700"/>
                </a:lnTo>
                <a:close/>
              </a:path>
              <a:path w="4153535" h="6324600">
                <a:moveTo>
                  <a:pt x="2564723" y="2781300"/>
                </a:moveTo>
                <a:lnTo>
                  <a:pt x="1382026" y="2781300"/>
                </a:lnTo>
                <a:lnTo>
                  <a:pt x="1390141" y="2794000"/>
                </a:lnTo>
                <a:lnTo>
                  <a:pt x="1395539" y="2794000"/>
                </a:lnTo>
                <a:lnTo>
                  <a:pt x="1397317" y="2806700"/>
                </a:lnTo>
                <a:lnTo>
                  <a:pt x="1399670" y="2819400"/>
                </a:lnTo>
                <a:lnTo>
                  <a:pt x="1402187" y="2832100"/>
                </a:lnTo>
                <a:lnTo>
                  <a:pt x="1405400" y="2844800"/>
                </a:lnTo>
                <a:lnTo>
                  <a:pt x="1409839" y="2857500"/>
                </a:lnTo>
                <a:lnTo>
                  <a:pt x="1418546" y="2882900"/>
                </a:lnTo>
                <a:lnTo>
                  <a:pt x="1428648" y="2895600"/>
                </a:lnTo>
                <a:lnTo>
                  <a:pt x="1440207" y="2921000"/>
                </a:lnTo>
                <a:lnTo>
                  <a:pt x="1453286" y="2933700"/>
                </a:lnTo>
                <a:lnTo>
                  <a:pt x="1456905" y="2946400"/>
                </a:lnTo>
                <a:lnTo>
                  <a:pt x="1963102" y="2946400"/>
                </a:lnTo>
                <a:lnTo>
                  <a:pt x="1973030" y="2933700"/>
                </a:lnTo>
                <a:lnTo>
                  <a:pt x="1985225" y="2933700"/>
                </a:lnTo>
                <a:lnTo>
                  <a:pt x="2000474" y="2921000"/>
                </a:lnTo>
                <a:lnTo>
                  <a:pt x="2014567" y="2921000"/>
                </a:lnTo>
                <a:lnTo>
                  <a:pt x="2027543" y="2908300"/>
                </a:lnTo>
                <a:lnTo>
                  <a:pt x="2039442" y="2908300"/>
                </a:lnTo>
                <a:lnTo>
                  <a:pt x="2048468" y="2895600"/>
                </a:lnTo>
                <a:lnTo>
                  <a:pt x="2058309" y="2895600"/>
                </a:lnTo>
                <a:lnTo>
                  <a:pt x="2068486" y="2882900"/>
                </a:lnTo>
                <a:lnTo>
                  <a:pt x="2232444" y="2882900"/>
                </a:lnTo>
                <a:lnTo>
                  <a:pt x="2232990" y="2870200"/>
                </a:lnTo>
                <a:lnTo>
                  <a:pt x="2233637" y="2870200"/>
                </a:lnTo>
                <a:lnTo>
                  <a:pt x="2239860" y="2857500"/>
                </a:lnTo>
                <a:lnTo>
                  <a:pt x="2533282" y="2857500"/>
                </a:lnTo>
                <a:lnTo>
                  <a:pt x="2533326" y="2844800"/>
                </a:lnTo>
                <a:lnTo>
                  <a:pt x="2535313" y="2819400"/>
                </a:lnTo>
                <a:lnTo>
                  <a:pt x="2535834" y="2819400"/>
                </a:lnTo>
                <a:lnTo>
                  <a:pt x="2537625" y="2806700"/>
                </a:lnTo>
                <a:lnTo>
                  <a:pt x="2541142" y="2806700"/>
                </a:lnTo>
                <a:lnTo>
                  <a:pt x="2552628" y="2794000"/>
                </a:lnTo>
                <a:lnTo>
                  <a:pt x="2564723" y="2781300"/>
                </a:lnTo>
                <a:close/>
              </a:path>
              <a:path w="4153535" h="6324600">
                <a:moveTo>
                  <a:pt x="2544279" y="2921000"/>
                </a:moveTo>
                <a:lnTo>
                  <a:pt x="2469489" y="2921000"/>
                </a:lnTo>
                <a:lnTo>
                  <a:pt x="2466682" y="2933700"/>
                </a:lnTo>
                <a:lnTo>
                  <a:pt x="2544826" y="2933700"/>
                </a:lnTo>
                <a:lnTo>
                  <a:pt x="2544279" y="2921000"/>
                </a:lnTo>
                <a:close/>
              </a:path>
              <a:path w="4153535" h="6324600">
                <a:moveTo>
                  <a:pt x="2533238" y="2870200"/>
                </a:moveTo>
                <a:lnTo>
                  <a:pt x="2432748" y="2870200"/>
                </a:lnTo>
                <a:lnTo>
                  <a:pt x="2436634" y="2882900"/>
                </a:lnTo>
                <a:lnTo>
                  <a:pt x="2443644" y="2882900"/>
                </a:lnTo>
                <a:lnTo>
                  <a:pt x="2450471" y="2895600"/>
                </a:lnTo>
                <a:lnTo>
                  <a:pt x="2457183" y="2908300"/>
                </a:lnTo>
                <a:lnTo>
                  <a:pt x="2468651" y="2921000"/>
                </a:lnTo>
                <a:lnTo>
                  <a:pt x="2543708" y="2921000"/>
                </a:lnTo>
                <a:lnTo>
                  <a:pt x="2536287" y="2895600"/>
                </a:lnTo>
                <a:lnTo>
                  <a:pt x="2533238" y="2870200"/>
                </a:lnTo>
                <a:close/>
              </a:path>
              <a:path w="4153535" h="6324600">
                <a:moveTo>
                  <a:pt x="2232444" y="2882900"/>
                </a:moveTo>
                <a:lnTo>
                  <a:pt x="2151654" y="2882900"/>
                </a:lnTo>
                <a:lnTo>
                  <a:pt x="2157088" y="2895600"/>
                </a:lnTo>
                <a:lnTo>
                  <a:pt x="2170086" y="2908300"/>
                </a:lnTo>
                <a:lnTo>
                  <a:pt x="2219286" y="2908300"/>
                </a:lnTo>
                <a:lnTo>
                  <a:pt x="2227046" y="2895600"/>
                </a:lnTo>
                <a:lnTo>
                  <a:pt x="2229218" y="2895600"/>
                </a:lnTo>
                <a:lnTo>
                  <a:pt x="2232444" y="2882900"/>
                </a:lnTo>
                <a:close/>
              </a:path>
              <a:path w="4153535" h="6324600">
                <a:moveTo>
                  <a:pt x="2145290" y="2882900"/>
                </a:moveTo>
                <a:lnTo>
                  <a:pt x="2112721" y="2882900"/>
                </a:lnTo>
                <a:lnTo>
                  <a:pt x="2119104" y="2895600"/>
                </a:lnTo>
                <a:lnTo>
                  <a:pt x="2131957" y="2895600"/>
                </a:lnTo>
                <a:lnTo>
                  <a:pt x="2145290" y="2882900"/>
                </a:lnTo>
                <a:close/>
              </a:path>
              <a:path w="4153535" h="6324600">
                <a:moveTo>
                  <a:pt x="2533282" y="2857500"/>
                </a:moveTo>
                <a:lnTo>
                  <a:pt x="2357012" y="2857500"/>
                </a:lnTo>
                <a:lnTo>
                  <a:pt x="2371266" y="2870200"/>
                </a:lnTo>
                <a:lnTo>
                  <a:pt x="2384082" y="2882900"/>
                </a:lnTo>
                <a:lnTo>
                  <a:pt x="2415108" y="2882900"/>
                </a:lnTo>
                <a:lnTo>
                  <a:pt x="2426614" y="2870200"/>
                </a:lnTo>
                <a:lnTo>
                  <a:pt x="2533238" y="2870200"/>
                </a:lnTo>
                <a:lnTo>
                  <a:pt x="2533282" y="2857500"/>
                </a:lnTo>
                <a:close/>
              </a:path>
              <a:path w="4153535" h="6324600">
                <a:moveTo>
                  <a:pt x="1352524" y="2844800"/>
                </a:moveTo>
                <a:lnTo>
                  <a:pt x="1301050" y="2844800"/>
                </a:lnTo>
                <a:lnTo>
                  <a:pt x="1303989" y="2857500"/>
                </a:lnTo>
                <a:lnTo>
                  <a:pt x="1354607" y="2857500"/>
                </a:lnTo>
                <a:lnTo>
                  <a:pt x="1352524" y="2844800"/>
                </a:lnTo>
                <a:close/>
              </a:path>
              <a:path w="4153535" h="6324600">
                <a:moveTo>
                  <a:pt x="2646184" y="2717800"/>
                </a:moveTo>
                <a:lnTo>
                  <a:pt x="1266774" y="2717800"/>
                </a:lnTo>
                <a:lnTo>
                  <a:pt x="1268374" y="2730500"/>
                </a:lnTo>
                <a:lnTo>
                  <a:pt x="1270587" y="2743200"/>
                </a:lnTo>
                <a:lnTo>
                  <a:pt x="1273176" y="2755900"/>
                </a:lnTo>
                <a:lnTo>
                  <a:pt x="1275892" y="2768600"/>
                </a:lnTo>
                <a:lnTo>
                  <a:pt x="1282206" y="2781300"/>
                </a:lnTo>
                <a:lnTo>
                  <a:pt x="1289180" y="2806700"/>
                </a:lnTo>
                <a:lnTo>
                  <a:pt x="1295405" y="2819400"/>
                </a:lnTo>
                <a:lnTo>
                  <a:pt x="1299476" y="2844800"/>
                </a:lnTo>
                <a:lnTo>
                  <a:pt x="1352067" y="2844800"/>
                </a:lnTo>
                <a:lnTo>
                  <a:pt x="1350062" y="2832100"/>
                </a:lnTo>
                <a:lnTo>
                  <a:pt x="1348662" y="2806700"/>
                </a:lnTo>
                <a:lnTo>
                  <a:pt x="1348897" y="2794000"/>
                </a:lnTo>
                <a:lnTo>
                  <a:pt x="1351800" y="2781300"/>
                </a:lnTo>
                <a:lnTo>
                  <a:pt x="2564723" y="2781300"/>
                </a:lnTo>
                <a:lnTo>
                  <a:pt x="2578490" y="2768600"/>
                </a:lnTo>
                <a:lnTo>
                  <a:pt x="2597823" y="2768600"/>
                </a:lnTo>
                <a:lnTo>
                  <a:pt x="2600490" y="2755900"/>
                </a:lnTo>
                <a:lnTo>
                  <a:pt x="2619784" y="2755900"/>
                </a:lnTo>
                <a:lnTo>
                  <a:pt x="2624264" y="2743200"/>
                </a:lnTo>
                <a:lnTo>
                  <a:pt x="2629065" y="2743200"/>
                </a:lnTo>
                <a:lnTo>
                  <a:pt x="2632862" y="2730500"/>
                </a:lnTo>
                <a:lnTo>
                  <a:pt x="2646184" y="2717800"/>
                </a:lnTo>
                <a:close/>
              </a:path>
              <a:path w="4153535" h="6324600">
                <a:moveTo>
                  <a:pt x="2731173" y="2654300"/>
                </a:moveTo>
                <a:lnTo>
                  <a:pt x="1221802" y="2654300"/>
                </a:lnTo>
                <a:lnTo>
                  <a:pt x="1237360" y="2667000"/>
                </a:lnTo>
                <a:lnTo>
                  <a:pt x="1249161" y="2679700"/>
                </a:lnTo>
                <a:lnTo>
                  <a:pt x="1258023" y="2692400"/>
                </a:lnTo>
                <a:lnTo>
                  <a:pt x="1263714" y="2705100"/>
                </a:lnTo>
                <a:lnTo>
                  <a:pt x="1265999" y="2717800"/>
                </a:lnTo>
                <a:lnTo>
                  <a:pt x="2658595" y="2717800"/>
                </a:lnTo>
                <a:lnTo>
                  <a:pt x="2665106" y="2705100"/>
                </a:lnTo>
                <a:lnTo>
                  <a:pt x="2676753" y="2705100"/>
                </a:lnTo>
                <a:lnTo>
                  <a:pt x="2685956" y="2692400"/>
                </a:lnTo>
                <a:lnTo>
                  <a:pt x="2695871" y="2692400"/>
                </a:lnTo>
                <a:lnTo>
                  <a:pt x="2706651" y="2679700"/>
                </a:lnTo>
                <a:lnTo>
                  <a:pt x="2726258" y="2679700"/>
                </a:lnTo>
                <a:lnTo>
                  <a:pt x="2730855" y="2667000"/>
                </a:lnTo>
                <a:lnTo>
                  <a:pt x="2731173" y="2654300"/>
                </a:lnTo>
                <a:close/>
              </a:path>
              <a:path w="4153535" h="6324600">
                <a:moveTo>
                  <a:pt x="2748622" y="2641600"/>
                </a:moveTo>
                <a:lnTo>
                  <a:pt x="1189813" y="2641600"/>
                </a:lnTo>
                <a:lnTo>
                  <a:pt x="1206238" y="2654300"/>
                </a:lnTo>
                <a:lnTo>
                  <a:pt x="2743809" y="2654300"/>
                </a:lnTo>
                <a:lnTo>
                  <a:pt x="2748622" y="2641600"/>
                </a:lnTo>
                <a:close/>
              </a:path>
              <a:path w="4153535" h="6324600">
                <a:moveTo>
                  <a:pt x="2748597" y="2616200"/>
                </a:moveTo>
                <a:lnTo>
                  <a:pt x="1161707" y="2616200"/>
                </a:lnTo>
                <a:lnTo>
                  <a:pt x="1160678" y="2628900"/>
                </a:lnTo>
                <a:lnTo>
                  <a:pt x="1163967" y="2641600"/>
                </a:lnTo>
                <a:lnTo>
                  <a:pt x="2758198" y="2641600"/>
                </a:lnTo>
                <a:lnTo>
                  <a:pt x="2755696" y="2628900"/>
                </a:lnTo>
                <a:lnTo>
                  <a:pt x="2751721" y="2628900"/>
                </a:lnTo>
                <a:lnTo>
                  <a:pt x="2748597" y="2616200"/>
                </a:lnTo>
                <a:close/>
              </a:path>
              <a:path w="4153535" h="6324600">
                <a:moveTo>
                  <a:pt x="2749635" y="2552700"/>
                </a:moveTo>
                <a:lnTo>
                  <a:pt x="1140268" y="2552700"/>
                </a:lnTo>
                <a:lnTo>
                  <a:pt x="1145628" y="2565400"/>
                </a:lnTo>
                <a:lnTo>
                  <a:pt x="1151093" y="2578100"/>
                </a:lnTo>
                <a:lnTo>
                  <a:pt x="1156677" y="2590800"/>
                </a:lnTo>
                <a:lnTo>
                  <a:pt x="1159230" y="2603500"/>
                </a:lnTo>
                <a:lnTo>
                  <a:pt x="1160987" y="2603500"/>
                </a:lnTo>
                <a:lnTo>
                  <a:pt x="1161848" y="2616200"/>
                </a:lnTo>
                <a:lnTo>
                  <a:pt x="2752636" y="2616200"/>
                </a:lnTo>
                <a:lnTo>
                  <a:pt x="2755834" y="2603500"/>
                </a:lnTo>
                <a:lnTo>
                  <a:pt x="2757255" y="2590800"/>
                </a:lnTo>
                <a:lnTo>
                  <a:pt x="2756329" y="2590800"/>
                </a:lnTo>
                <a:lnTo>
                  <a:pt x="2752483" y="2578100"/>
                </a:lnTo>
                <a:lnTo>
                  <a:pt x="2750223" y="2578100"/>
                </a:lnTo>
                <a:lnTo>
                  <a:pt x="2748991" y="2565400"/>
                </a:lnTo>
                <a:lnTo>
                  <a:pt x="2749118" y="2565400"/>
                </a:lnTo>
                <a:lnTo>
                  <a:pt x="2749635" y="2552700"/>
                </a:lnTo>
                <a:close/>
              </a:path>
              <a:path w="4153535" h="6324600">
                <a:moveTo>
                  <a:pt x="2798775" y="2501900"/>
                </a:moveTo>
                <a:lnTo>
                  <a:pt x="1130146" y="2501900"/>
                </a:lnTo>
                <a:lnTo>
                  <a:pt x="1133243" y="2514600"/>
                </a:lnTo>
                <a:lnTo>
                  <a:pt x="1134554" y="2527300"/>
                </a:lnTo>
                <a:lnTo>
                  <a:pt x="1132585" y="2540000"/>
                </a:lnTo>
                <a:lnTo>
                  <a:pt x="1133309" y="2540000"/>
                </a:lnTo>
                <a:lnTo>
                  <a:pt x="1134999" y="2552700"/>
                </a:lnTo>
                <a:lnTo>
                  <a:pt x="2750381" y="2552700"/>
                </a:lnTo>
                <a:lnTo>
                  <a:pt x="2751261" y="2540000"/>
                </a:lnTo>
                <a:lnTo>
                  <a:pt x="2752255" y="2527300"/>
                </a:lnTo>
                <a:lnTo>
                  <a:pt x="2790121" y="2527300"/>
                </a:lnTo>
                <a:lnTo>
                  <a:pt x="2795320" y="2514600"/>
                </a:lnTo>
                <a:lnTo>
                  <a:pt x="2798152" y="2514600"/>
                </a:lnTo>
                <a:lnTo>
                  <a:pt x="2798775" y="2501900"/>
                </a:lnTo>
                <a:close/>
              </a:path>
              <a:path w="4153535" h="6324600">
                <a:moveTo>
                  <a:pt x="2790121" y="2527300"/>
                </a:moveTo>
                <a:lnTo>
                  <a:pt x="2766161" y="2527300"/>
                </a:lnTo>
                <a:lnTo>
                  <a:pt x="2764091" y="2540000"/>
                </a:lnTo>
                <a:lnTo>
                  <a:pt x="2764485" y="2552700"/>
                </a:lnTo>
                <a:lnTo>
                  <a:pt x="2772511" y="2552700"/>
                </a:lnTo>
                <a:lnTo>
                  <a:pt x="2778941" y="2540000"/>
                </a:lnTo>
                <a:lnTo>
                  <a:pt x="2784616" y="2540000"/>
                </a:lnTo>
                <a:lnTo>
                  <a:pt x="2790121" y="2527300"/>
                </a:lnTo>
                <a:close/>
              </a:path>
              <a:path w="4153535" h="6324600">
                <a:moveTo>
                  <a:pt x="2799905" y="2489200"/>
                </a:moveTo>
                <a:lnTo>
                  <a:pt x="1125486" y="2489200"/>
                </a:lnTo>
                <a:lnTo>
                  <a:pt x="1126756" y="2501900"/>
                </a:lnTo>
                <a:lnTo>
                  <a:pt x="2800413" y="2501900"/>
                </a:lnTo>
                <a:lnTo>
                  <a:pt x="2799905" y="2489200"/>
                </a:lnTo>
                <a:close/>
              </a:path>
              <a:path w="4153535" h="6324600">
                <a:moveTo>
                  <a:pt x="2819679" y="2476500"/>
                </a:moveTo>
                <a:lnTo>
                  <a:pt x="1128077" y="2476500"/>
                </a:lnTo>
                <a:lnTo>
                  <a:pt x="1127150" y="2489200"/>
                </a:lnTo>
                <a:lnTo>
                  <a:pt x="2814231" y="2489200"/>
                </a:lnTo>
                <a:lnTo>
                  <a:pt x="2819679" y="2476500"/>
                </a:lnTo>
                <a:close/>
              </a:path>
              <a:path w="4153535" h="6324600">
                <a:moveTo>
                  <a:pt x="2857671" y="2413000"/>
                </a:moveTo>
                <a:lnTo>
                  <a:pt x="1099362" y="2413000"/>
                </a:lnTo>
                <a:lnTo>
                  <a:pt x="1104634" y="2425700"/>
                </a:lnTo>
                <a:lnTo>
                  <a:pt x="1108443" y="2438400"/>
                </a:lnTo>
                <a:lnTo>
                  <a:pt x="1112443" y="2438400"/>
                </a:lnTo>
                <a:lnTo>
                  <a:pt x="1116685" y="2451100"/>
                </a:lnTo>
                <a:lnTo>
                  <a:pt x="1118450" y="2451100"/>
                </a:lnTo>
                <a:lnTo>
                  <a:pt x="1122756" y="2463800"/>
                </a:lnTo>
                <a:lnTo>
                  <a:pt x="1134592" y="2463800"/>
                </a:lnTo>
                <a:lnTo>
                  <a:pt x="1130465" y="2476500"/>
                </a:lnTo>
                <a:lnTo>
                  <a:pt x="2824848" y="2476500"/>
                </a:lnTo>
                <a:lnTo>
                  <a:pt x="2833575" y="2463800"/>
                </a:lnTo>
                <a:lnTo>
                  <a:pt x="2840824" y="2451100"/>
                </a:lnTo>
                <a:lnTo>
                  <a:pt x="2846254" y="2438400"/>
                </a:lnTo>
                <a:lnTo>
                  <a:pt x="2849524" y="2425700"/>
                </a:lnTo>
                <a:lnTo>
                  <a:pt x="2852510" y="2425700"/>
                </a:lnTo>
                <a:lnTo>
                  <a:pt x="2857671" y="2413000"/>
                </a:lnTo>
                <a:close/>
              </a:path>
              <a:path w="4153535" h="6324600">
                <a:moveTo>
                  <a:pt x="2912033" y="2387600"/>
                </a:moveTo>
                <a:lnTo>
                  <a:pt x="1097432" y="2387600"/>
                </a:lnTo>
                <a:lnTo>
                  <a:pt x="1098499" y="2400300"/>
                </a:lnTo>
                <a:lnTo>
                  <a:pt x="1098956" y="2413000"/>
                </a:lnTo>
                <a:lnTo>
                  <a:pt x="2893089" y="2413000"/>
                </a:lnTo>
                <a:lnTo>
                  <a:pt x="2899473" y="2400300"/>
                </a:lnTo>
                <a:lnTo>
                  <a:pt x="2913062" y="2400300"/>
                </a:lnTo>
                <a:lnTo>
                  <a:pt x="2912033" y="2387600"/>
                </a:lnTo>
                <a:close/>
              </a:path>
              <a:path w="4153535" h="6324600">
                <a:moveTo>
                  <a:pt x="2977781" y="2324100"/>
                </a:moveTo>
                <a:lnTo>
                  <a:pt x="1090498" y="2324100"/>
                </a:lnTo>
                <a:lnTo>
                  <a:pt x="1093927" y="2336800"/>
                </a:lnTo>
                <a:lnTo>
                  <a:pt x="1098519" y="2349500"/>
                </a:lnTo>
                <a:lnTo>
                  <a:pt x="1101016" y="2362200"/>
                </a:lnTo>
                <a:lnTo>
                  <a:pt x="1101299" y="2374900"/>
                </a:lnTo>
                <a:lnTo>
                  <a:pt x="1099248" y="2387600"/>
                </a:lnTo>
                <a:lnTo>
                  <a:pt x="2943229" y="2387600"/>
                </a:lnTo>
                <a:lnTo>
                  <a:pt x="2961409" y="2374900"/>
                </a:lnTo>
                <a:lnTo>
                  <a:pt x="2990773" y="2374900"/>
                </a:lnTo>
                <a:lnTo>
                  <a:pt x="2995798" y="2362200"/>
                </a:lnTo>
                <a:lnTo>
                  <a:pt x="2994802" y="2362200"/>
                </a:lnTo>
                <a:lnTo>
                  <a:pt x="2988640" y="2349500"/>
                </a:lnTo>
                <a:lnTo>
                  <a:pt x="2983243" y="2349500"/>
                </a:lnTo>
                <a:lnTo>
                  <a:pt x="2979391" y="2336800"/>
                </a:lnTo>
                <a:lnTo>
                  <a:pt x="2977449" y="2336800"/>
                </a:lnTo>
                <a:lnTo>
                  <a:pt x="2977781" y="2324100"/>
                </a:lnTo>
                <a:close/>
              </a:path>
              <a:path w="4153535" h="6324600">
                <a:moveTo>
                  <a:pt x="3050705" y="2247900"/>
                </a:moveTo>
                <a:lnTo>
                  <a:pt x="1112151" y="2247900"/>
                </a:lnTo>
                <a:lnTo>
                  <a:pt x="1112117" y="2260600"/>
                </a:lnTo>
                <a:lnTo>
                  <a:pt x="1109751" y="2286000"/>
                </a:lnTo>
                <a:lnTo>
                  <a:pt x="1104490" y="2298700"/>
                </a:lnTo>
                <a:lnTo>
                  <a:pt x="1095768" y="2311400"/>
                </a:lnTo>
                <a:lnTo>
                  <a:pt x="1091374" y="2324100"/>
                </a:lnTo>
                <a:lnTo>
                  <a:pt x="2980047" y="2324100"/>
                </a:lnTo>
                <a:lnTo>
                  <a:pt x="2982364" y="2311400"/>
                </a:lnTo>
                <a:lnTo>
                  <a:pt x="2984898" y="2311400"/>
                </a:lnTo>
                <a:lnTo>
                  <a:pt x="2987814" y="2298700"/>
                </a:lnTo>
                <a:lnTo>
                  <a:pt x="2994215" y="2286000"/>
                </a:lnTo>
                <a:lnTo>
                  <a:pt x="3002254" y="2273300"/>
                </a:lnTo>
                <a:lnTo>
                  <a:pt x="3012132" y="2273300"/>
                </a:lnTo>
                <a:lnTo>
                  <a:pt x="3024047" y="2260600"/>
                </a:lnTo>
                <a:lnTo>
                  <a:pt x="3044678" y="2260600"/>
                </a:lnTo>
                <a:lnTo>
                  <a:pt x="3050705" y="2247900"/>
                </a:lnTo>
                <a:close/>
              </a:path>
              <a:path w="4153535" h="6324600">
                <a:moveTo>
                  <a:pt x="3180081" y="2273300"/>
                </a:moveTo>
                <a:lnTo>
                  <a:pt x="3153614" y="2273300"/>
                </a:lnTo>
                <a:lnTo>
                  <a:pt x="3159036" y="2286000"/>
                </a:lnTo>
                <a:lnTo>
                  <a:pt x="3167253" y="2286000"/>
                </a:lnTo>
                <a:lnTo>
                  <a:pt x="3180081" y="2273300"/>
                </a:lnTo>
                <a:close/>
              </a:path>
              <a:path w="4153535" h="6324600">
                <a:moveTo>
                  <a:pt x="3311563" y="2209800"/>
                </a:moveTo>
                <a:lnTo>
                  <a:pt x="3177933" y="2209800"/>
                </a:lnTo>
                <a:lnTo>
                  <a:pt x="3172777" y="2222500"/>
                </a:lnTo>
                <a:lnTo>
                  <a:pt x="3156804" y="2222500"/>
                </a:lnTo>
                <a:lnTo>
                  <a:pt x="3150678" y="2235200"/>
                </a:lnTo>
                <a:lnTo>
                  <a:pt x="3146031" y="2247900"/>
                </a:lnTo>
                <a:lnTo>
                  <a:pt x="3144113" y="2247900"/>
                </a:lnTo>
                <a:lnTo>
                  <a:pt x="3143885" y="2260600"/>
                </a:lnTo>
                <a:lnTo>
                  <a:pt x="3145963" y="2273300"/>
                </a:lnTo>
                <a:lnTo>
                  <a:pt x="3192135" y="2273300"/>
                </a:lnTo>
                <a:lnTo>
                  <a:pt x="3203061" y="2260600"/>
                </a:lnTo>
                <a:lnTo>
                  <a:pt x="3217776" y="2247900"/>
                </a:lnTo>
                <a:lnTo>
                  <a:pt x="3223650" y="2235200"/>
                </a:lnTo>
                <a:lnTo>
                  <a:pt x="3238207" y="2235200"/>
                </a:lnTo>
                <a:lnTo>
                  <a:pt x="3288090" y="2222500"/>
                </a:lnTo>
                <a:lnTo>
                  <a:pt x="3311563" y="2209800"/>
                </a:lnTo>
                <a:close/>
              </a:path>
              <a:path w="4153535" h="6324600">
                <a:moveTo>
                  <a:pt x="3098993" y="2235200"/>
                </a:moveTo>
                <a:lnTo>
                  <a:pt x="1111554" y="2235200"/>
                </a:lnTo>
                <a:lnTo>
                  <a:pt x="1111897" y="2247900"/>
                </a:lnTo>
                <a:lnTo>
                  <a:pt x="3085176" y="2247900"/>
                </a:lnTo>
                <a:lnTo>
                  <a:pt x="3098993" y="2235200"/>
                </a:lnTo>
                <a:close/>
              </a:path>
              <a:path w="4153535" h="6324600">
                <a:moveTo>
                  <a:pt x="1239153" y="1905000"/>
                </a:moveTo>
                <a:lnTo>
                  <a:pt x="1192347" y="1905000"/>
                </a:lnTo>
                <a:lnTo>
                  <a:pt x="1190929" y="1917700"/>
                </a:lnTo>
                <a:lnTo>
                  <a:pt x="1190683" y="1930400"/>
                </a:lnTo>
                <a:lnTo>
                  <a:pt x="1190620" y="1955800"/>
                </a:lnTo>
                <a:lnTo>
                  <a:pt x="1191196" y="1968500"/>
                </a:lnTo>
                <a:lnTo>
                  <a:pt x="1191117" y="1993900"/>
                </a:lnTo>
                <a:lnTo>
                  <a:pt x="1188881" y="2006600"/>
                </a:lnTo>
                <a:lnTo>
                  <a:pt x="1184802" y="2019300"/>
                </a:lnTo>
                <a:lnTo>
                  <a:pt x="1179195" y="2044700"/>
                </a:lnTo>
                <a:lnTo>
                  <a:pt x="1172342" y="2057400"/>
                </a:lnTo>
                <a:lnTo>
                  <a:pt x="1165353" y="2082800"/>
                </a:lnTo>
                <a:lnTo>
                  <a:pt x="1158919" y="2095500"/>
                </a:lnTo>
                <a:lnTo>
                  <a:pt x="1153731" y="2108200"/>
                </a:lnTo>
                <a:lnTo>
                  <a:pt x="1149168" y="2133600"/>
                </a:lnTo>
                <a:lnTo>
                  <a:pt x="1143309" y="2146300"/>
                </a:lnTo>
                <a:lnTo>
                  <a:pt x="1135923" y="2159000"/>
                </a:lnTo>
                <a:lnTo>
                  <a:pt x="1126782" y="2171700"/>
                </a:lnTo>
                <a:lnTo>
                  <a:pt x="1119146" y="2184400"/>
                </a:lnTo>
                <a:lnTo>
                  <a:pt x="1112032" y="2222500"/>
                </a:lnTo>
                <a:lnTo>
                  <a:pt x="1111503" y="2235200"/>
                </a:lnTo>
                <a:lnTo>
                  <a:pt x="3133090" y="2235200"/>
                </a:lnTo>
                <a:lnTo>
                  <a:pt x="3134017" y="2222500"/>
                </a:lnTo>
                <a:lnTo>
                  <a:pt x="3136734" y="2222500"/>
                </a:lnTo>
                <a:lnTo>
                  <a:pt x="3138347" y="2209800"/>
                </a:lnTo>
                <a:lnTo>
                  <a:pt x="3177168" y="2209800"/>
                </a:lnTo>
                <a:lnTo>
                  <a:pt x="3188893" y="2197100"/>
                </a:lnTo>
                <a:lnTo>
                  <a:pt x="3357067" y="2197100"/>
                </a:lnTo>
                <a:lnTo>
                  <a:pt x="3361474" y="2184400"/>
                </a:lnTo>
                <a:lnTo>
                  <a:pt x="3263455" y="2184400"/>
                </a:lnTo>
                <a:lnTo>
                  <a:pt x="3249142" y="2171700"/>
                </a:lnTo>
                <a:lnTo>
                  <a:pt x="3245205" y="2171700"/>
                </a:lnTo>
                <a:lnTo>
                  <a:pt x="3244418" y="2159000"/>
                </a:lnTo>
                <a:lnTo>
                  <a:pt x="3226131" y="2159000"/>
                </a:lnTo>
                <a:lnTo>
                  <a:pt x="3220999" y="2146300"/>
                </a:lnTo>
                <a:lnTo>
                  <a:pt x="3218179" y="2133600"/>
                </a:lnTo>
                <a:lnTo>
                  <a:pt x="3217028" y="2120900"/>
                </a:lnTo>
                <a:lnTo>
                  <a:pt x="3218692" y="2108200"/>
                </a:lnTo>
                <a:lnTo>
                  <a:pt x="3222434" y="2095500"/>
                </a:lnTo>
                <a:lnTo>
                  <a:pt x="3033674" y="2095500"/>
                </a:lnTo>
                <a:lnTo>
                  <a:pt x="3036798" y="2082800"/>
                </a:lnTo>
                <a:lnTo>
                  <a:pt x="3050438" y="2082800"/>
                </a:lnTo>
                <a:lnTo>
                  <a:pt x="3060859" y="2072399"/>
                </a:lnTo>
                <a:lnTo>
                  <a:pt x="3061995" y="2070100"/>
                </a:lnTo>
                <a:lnTo>
                  <a:pt x="3063544" y="2070100"/>
                </a:lnTo>
                <a:lnTo>
                  <a:pt x="3065208" y="2057400"/>
                </a:lnTo>
                <a:lnTo>
                  <a:pt x="3080067" y="2057400"/>
                </a:lnTo>
                <a:lnTo>
                  <a:pt x="3079470" y="2044700"/>
                </a:lnTo>
                <a:lnTo>
                  <a:pt x="3088119" y="2044700"/>
                </a:lnTo>
                <a:lnTo>
                  <a:pt x="3099227" y="2032000"/>
                </a:lnTo>
                <a:lnTo>
                  <a:pt x="3111093" y="2019300"/>
                </a:lnTo>
                <a:lnTo>
                  <a:pt x="3123702" y="2019300"/>
                </a:lnTo>
                <a:lnTo>
                  <a:pt x="3137039" y="2006600"/>
                </a:lnTo>
                <a:lnTo>
                  <a:pt x="3152797" y="2006600"/>
                </a:lnTo>
                <a:lnTo>
                  <a:pt x="3159021" y="1993900"/>
                </a:lnTo>
                <a:lnTo>
                  <a:pt x="3164611" y="1993900"/>
                </a:lnTo>
                <a:lnTo>
                  <a:pt x="3166503" y="1981200"/>
                </a:lnTo>
                <a:lnTo>
                  <a:pt x="3175096" y="1981200"/>
                </a:lnTo>
                <a:lnTo>
                  <a:pt x="3181596" y="1968500"/>
                </a:lnTo>
                <a:lnTo>
                  <a:pt x="3195358" y="1968500"/>
                </a:lnTo>
                <a:lnTo>
                  <a:pt x="3202503" y="1955800"/>
                </a:lnTo>
                <a:lnTo>
                  <a:pt x="3439188" y="1955800"/>
                </a:lnTo>
                <a:lnTo>
                  <a:pt x="3446206" y="1943100"/>
                </a:lnTo>
                <a:lnTo>
                  <a:pt x="3452355" y="1943100"/>
                </a:lnTo>
                <a:lnTo>
                  <a:pt x="3457414" y="1930400"/>
                </a:lnTo>
                <a:lnTo>
                  <a:pt x="3478022" y="1930400"/>
                </a:lnTo>
                <a:lnTo>
                  <a:pt x="3485210" y="1917700"/>
                </a:lnTo>
                <a:lnTo>
                  <a:pt x="1246032" y="1917700"/>
                </a:lnTo>
                <a:lnTo>
                  <a:pt x="1239153" y="1905000"/>
                </a:lnTo>
                <a:close/>
              </a:path>
              <a:path w="4153535" h="6324600">
                <a:moveTo>
                  <a:pt x="3329738" y="2197100"/>
                </a:moveTo>
                <a:lnTo>
                  <a:pt x="3191395" y="2197100"/>
                </a:lnTo>
                <a:lnTo>
                  <a:pt x="3190735" y="2209800"/>
                </a:lnTo>
                <a:lnTo>
                  <a:pt x="3325215" y="2209800"/>
                </a:lnTo>
                <a:lnTo>
                  <a:pt x="3329738" y="2197100"/>
                </a:lnTo>
                <a:close/>
              </a:path>
              <a:path w="4153535" h="6324600">
                <a:moveTo>
                  <a:pt x="3377450" y="2171700"/>
                </a:moveTo>
                <a:lnTo>
                  <a:pt x="3315246" y="2171700"/>
                </a:lnTo>
                <a:lnTo>
                  <a:pt x="3311194" y="2184400"/>
                </a:lnTo>
                <a:lnTo>
                  <a:pt x="3375418" y="2184400"/>
                </a:lnTo>
                <a:lnTo>
                  <a:pt x="3377450" y="2171700"/>
                </a:lnTo>
                <a:close/>
              </a:path>
              <a:path w="4153535" h="6324600">
                <a:moveTo>
                  <a:pt x="3362998" y="2133600"/>
                </a:moveTo>
                <a:lnTo>
                  <a:pt x="3351491" y="2133600"/>
                </a:lnTo>
                <a:lnTo>
                  <a:pt x="3341224" y="2146300"/>
                </a:lnTo>
                <a:lnTo>
                  <a:pt x="3331930" y="2159000"/>
                </a:lnTo>
                <a:lnTo>
                  <a:pt x="3323356" y="2171700"/>
                </a:lnTo>
                <a:lnTo>
                  <a:pt x="3368642" y="2171700"/>
                </a:lnTo>
                <a:lnTo>
                  <a:pt x="3363906" y="2159000"/>
                </a:lnTo>
                <a:lnTo>
                  <a:pt x="3361951" y="2146300"/>
                </a:lnTo>
                <a:lnTo>
                  <a:pt x="3364306" y="2146300"/>
                </a:lnTo>
                <a:lnTo>
                  <a:pt x="3362998" y="2133600"/>
                </a:lnTo>
                <a:close/>
              </a:path>
              <a:path w="4153535" h="6324600">
                <a:moveTo>
                  <a:pt x="3225152" y="2082800"/>
                </a:moveTo>
                <a:lnTo>
                  <a:pt x="3044088" y="2082800"/>
                </a:lnTo>
                <a:lnTo>
                  <a:pt x="3033750" y="2095500"/>
                </a:lnTo>
                <a:lnTo>
                  <a:pt x="3222434" y="2095500"/>
                </a:lnTo>
                <a:lnTo>
                  <a:pt x="3225152" y="2082800"/>
                </a:lnTo>
                <a:close/>
              </a:path>
              <a:path w="4153535" h="6324600">
                <a:moveTo>
                  <a:pt x="3060859" y="2072399"/>
                </a:moveTo>
                <a:lnTo>
                  <a:pt x="3050438" y="2082800"/>
                </a:lnTo>
                <a:lnTo>
                  <a:pt x="3055721" y="2082800"/>
                </a:lnTo>
                <a:lnTo>
                  <a:pt x="3060859" y="2072399"/>
                </a:lnTo>
                <a:close/>
              </a:path>
              <a:path w="4153535" h="6324600">
                <a:moveTo>
                  <a:pt x="3217672" y="2070100"/>
                </a:moveTo>
                <a:lnTo>
                  <a:pt x="3063163" y="2070100"/>
                </a:lnTo>
                <a:lnTo>
                  <a:pt x="3060859" y="2072399"/>
                </a:lnTo>
                <a:lnTo>
                  <a:pt x="3055721" y="2082800"/>
                </a:lnTo>
                <a:lnTo>
                  <a:pt x="3209658" y="2082800"/>
                </a:lnTo>
                <a:lnTo>
                  <a:pt x="3217672" y="2070100"/>
                </a:lnTo>
                <a:close/>
              </a:path>
              <a:path w="4153535" h="6324600">
                <a:moveTo>
                  <a:pt x="3239427" y="2057400"/>
                </a:moveTo>
                <a:lnTo>
                  <a:pt x="3077743" y="2057400"/>
                </a:lnTo>
                <a:lnTo>
                  <a:pt x="3068269" y="2070100"/>
                </a:lnTo>
                <a:lnTo>
                  <a:pt x="3232648" y="2070100"/>
                </a:lnTo>
                <a:lnTo>
                  <a:pt x="3239427" y="2057400"/>
                </a:lnTo>
                <a:close/>
              </a:path>
              <a:path w="4153535" h="6324600">
                <a:moveTo>
                  <a:pt x="3223693" y="2019300"/>
                </a:moveTo>
                <a:lnTo>
                  <a:pt x="3163092" y="2019300"/>
                </a:lnTo>
                <a:lnTo>
                  <a:pt x="3134255" y="2032000"/>
                </a:lnTo>
                <a:lnTo>
                  <a:pt x="3106366" y="2044700"/>
                </a:lnTo>
                <a:lnTo>
                  <a:pt x="3080067" y="2057400"/>
                </a:lnTo>
                <a:lnTo>
                  <a:pt x="3244176" y="2057400"/>
                </a:lnTo>
                <a:lnTo>
                  <a:pt x="3246501" y="2044700"/>
                </a:lnTo>
                <a:lnTo>
                  <a:pt x="3240417" y="2032000"/>
                </a:lnTo>
                <a:lnTo>
                  <a:pt x="3233077" y="2032000"/>
                </a:lnTo>
                <a:lnTo>
                  <a:pt x="3223693" y="2019300"/>
                </a:lnTo>
                <a:close/>
              </a:path>
              <a:path w="4153535" h="6324600">
                <a:moveTo>
                  <a:pt x="3372459" y="1968500"/>
                </a:moveTo>
                <a:lnTo>
                  <a:pt x="3346513" y="1968500"/>
                </a:lnTo>
                <a:lnTo>
                  <a:pt x="3359573" y="1981200"/>
                </a:lnTo>
                <a:lnTo>
                  <a:pt x="3372459" y="1968500"/>
                </a:lnTo>
                <a:close/>
              </a:path>
              <a:path w="4153535" h="6324600">
                <a:moveTo>
                  <a:pt x="3431441" y="1955800"/>
                </a:moveTo>
                <a:lnTo>
                  <a:pt x="3217614" y="1955800"/>
                </a:lnTo>
                <a:lnTo>
                  <a:pt x="3225203" y="1968500"/>
                </a:lnTo>
                <a:lnTo>
                  <a:pt x="3423107" y="1968500"/>
                </a:lnTo>
                <a:lnTo>
                  <a:pt x="3431441" y="1955800"/>
                </a:lnTo>
                <a:close/>
              </a:path>
              <a:path w="4153535" h="6324600">
                <a:moveTo>
                  <a:pt x="3554564" y="1892300"/>
                </a:moveTo>
                <a:lnTo>
                  <a:pt x="1272024" y="1892300"/>
                </a:lnTo>
                <a:lnTo>
                  <a:pt x="1268298" y="1905000"/>
                </a:lnTo>
                <a:lnTo>
                  <a:pt x="1264005" y="1905000"/>
                </a:lnTo>
                <a:lnTo>
                  <a:pt x="1260538" y="1917700"/>
                </a:lnTo>
                <a:lnTo>
                  <a:pt x="3529007" y="1917700"/>
                </a:lnTo>
                <a:lnTo>
                  <a:pt x="3542070" y="1905000"/>
                </a:lnTo>
                <a:lnTo>
                  <a:pt x="3554564" y="1892300"/>
                </a:lnTo>
                <a:close/>
              </a:path>
              <a:path w="4153535" h="6324600">
                <a:moveTo>
                  <a:pt x="1243418" y="1892300"/>
                </a:moveTo>
                <a:lnTo>
                  <a:pt x="1202154" y="1892300"/>
                </a:lnTo>
                <a:lnTo>
                  <a:pt x="1196163" y="1905000"/>
                </a:lnTo>
                <a:lnTo>
                  <a:pt x="1238770" y="1905000"/>
                </a:lnTo>
                <a:lnTo>
                  <a:pt x="1243418" y="1892300"/>
                </a:lnTo>
                <a:close/>
              </a:path>
              <a:path w="4153535" h="6324600">
                <a:moveTo>
                  <a:pt x="1219377" y="1816100"/>
                </a:moveTo>
                <a:lnTo>
                  <a:pt x="1153071" y="1816100"/>
                </a:lnTo>
                <a:lnTo>
                  <a:pt x="1165095" y="1841500"/>
                </a:lnTo>
                <a:lnTo>
                  <a:pt x="1177459" y="1854200"/>
                </a:lnTo>
                <a:lnTo>
                  <a:pt x="1189545" y="1866900"/>
                </a:lnTo>
                <a:lnTo>
                  <a:pt x="1200708" y="1879600"/>
                </a:lnTo>
                <a:lnTo>
                  <a:pt x="1203007" y="1879600"/>
                </a:lnTo>
                <a:lnTo>
                  <a:pt x="1207147" y="1892300"/>
                </a:lnTo>
                <a:lnTo>
                  <a:pt x="1244079" y="1892300"/>
                </a:lnTo>
                <a:lnTo>
                  <a:pt x="1244248" y="1879600"/>
                </a:lnTo>
                <a:lnTo>
                  <a:pt x="1242763" y="1866900"/>
                </a:lnTo>
                <a:lnTo>
                  <a:pt x="1239837" y="1854200"/>
                </a:lnTo>
                <a:lnTo>
                  <a:pt x="1235684" y="1841500"/>
                </a:lnTo>
                <a:lnTo>
                  <a:pt x="1229296" y="1841500"/>
                </a:lnTo>
                <a:lnTo>
                  <a:pt x="1223276" y="1828800"/>
                </a:lnTo>
                <a:lnTo>
                  <a:pt x="1219377" y="1816100"/>
                </a:lnTo>
                <a:close/>
              </a:path>
              <a:path w="4153535" h="6324600">
                <a:moveTo>
                  <a:pt x="3564113" y="1879600"/>
                </a:moveTo>
                <a:lnTo>
                  <a:pt x="1274200" y="1879600"/>
                </a:lnTo>
                <a:lnTo>
                  <a:pt x="1273925" y="1892300"/>
                </a:lnTo>
                <a:lnTo>
                  <a:pt x="3560275" y="1892300"/>
                </a:lnTo>
                <a:lnTo>
                  <a:pt x="3564113" y="1879600"/>
                </a:lnTo>
                <a:close/>
              </a:path>
              <a:path w="4153535" h="6324600">
                <a:moveTo>
                  <a:pt x="2740723" y="1866900"/>
                </a:moveTo>
                <a:lnTo>
                  <a:pt x="1268543" y="1866900"/>
                </a:lnTo>
                <a:lnTo>
                  <a:pt x="1271904" y="1879600"/>
                </a:lnTo>
                <a:lnTo>
                  <a:pt x="2744736" y="1879600"/>
                </a:lnTo>
                <a:lnTo>
                  <a:pt x="2740723" y="1866900"/>
                </a:lnTo>
                <a:close/>
              </a:path>
              <a:path w="4153535" h="6324600">
                <a:moveTo>
                  <a:pt x="3563670" y="1866900"/>
                </a:moveTo>
                <a:lnTo>
                  <a:pt x="2762926" y="1866900"/>
                </a:lnTo>
                <a:lnTo>
                  <a:pt x="2757982" y="1879600"/>
                </a:lnTo>
                <a:lnTo>
                  <a:pt x="3565453" y="1879600"/>
                </a:lnTo>
                <a:lnTo>
                  <a:pt x="3563670" y="1866900"/>
                </a:lnTo>
                <a:close/>
              </a:path>
              <a:path w="4153535" h="6324600">
                <a:moveTo>
                  <a:pt x="2733395" y="1841500"/>
                </a:moveTo>
                <a:lnTo>
                  <a:pt x="1258633" y="1841500"/>
                </a:lnTo>
                <a:lnTo>
                  <a:pt x="1263091" y="1854200"/>
                </a:lnTo>
                <a:lnTo>
                  <a:pt x="1265642" y="1866900"/>
                </a:lnTo>
                <a:lnTo>
                  <a:pt x="2737535" y="1866900"/>
                </a:lnTo>
                <a:lnTo>
                  <a:pt x="2734665" y="1854200"/>
                </a:lnTo>
                <a:lnTo>
                  <a:pt x="2733395" y="1841500"/>
                </a:lnTo>
                <a:close/>
              </a:path>
              <a:path w="4153535" h="6324600">
                <a:moveTo>
                  <a:pt x="3559352" y="1854200"/>
                </a:moveTo>
                <a:lnTo>
                  <a:pt x="2790689" y="1854200"/>
                </a:lnTo>
                <a:lnTo>
                  <a:pt x="2787294" y="1866900"/>
                </a:lnTo>
                <a:lnTo>
                  <a:pt x="3560660" y="1866900"/>
                </a:lnTo>
                <a:lnTo>
                  <a:pt x="3559352" y="1854200"/>
                </a:lnTo>
                <a:close/>
              </a:path>
              <a:path w="4153535" h="6324600">
                <a:moveTo>
                  <a:pt x="3565474" y="1841500"/>
                </a:moveTo>
                <a:lnTo>
                  <a:pt x="2797022" y="1841500"/>
                </a:lnTo>
                <a:lnTo>
                  <a:pt x="2793947" y="1854200"/>
                </a:lnTo>
                <a:lnTo>
                  <a:pt x="3562946" y="1854200"/>
                </a:lnTo>
                <a:lnTo>
                  <a:pt x="3565474" y="1841500"/>
                </a:lnTo>
                <a:close/>
              </a:path>
              <a:path w="4153535" h="6324600">
                <a:moveTo>
                  <a:pt x="2699270" y="1790700"/>
                </a:moveTo>
                <a:lnTo>
                  <a:pt x="1230553" y="1790700"/>
                </a:lnTo>
                <a:lnTo>
                  <a:pt x="1228529" y="1803400"/>
                </a:lnTo>
                <a:lnTo>
                  <a:pt x="1227342" y="1803400"/>
                </a:lnTo>
                <a:lnTo>
                  <a:pt x="1227290" y="1816100"/>
                </a:lnTo>
                <a:lnTo>
                  <a:pt x="1228674" y="1816100"/>
                </a:lnTo>
                <a:lnTo>
                  <a:pt x="1229804" y="1828800"/>
                </a:lnTo>
                <a:lnTo>
                  <a:pt x="1234630" y="1828800"/>
                </a:lnTo>
                <a:lnTo>
                  <a:pt x="1236383" y="1841500"/>
                </a:lnTo>
                <a:lnTo>
                  <a:pt x="2728455" y="1841500"/>
                </a:lnTo>
                <a:lnTo>
                  <a:pt x="2718871" y="1828800"/>
                </a:lnTo>
                <a:lnTo>
                  <a:pt x="2711819" y="1816100"/>
                </a:lnTo>
                <a:lnTo>
                  <a:pt x="2705789" y="1803400"/>
                </a:lnTo>
                <a:lnTo>
                  <a:pt x="2699270" y="1790700"/>
                </a:lnTo>
                <a:close/>
              </a:path>
              <a:path w="4153535" h="6324600">
                <a:moveTo>
                  <a:pt x="3569347" y="1828800"/>
                </a:moveTo>
                <a:lnTo>
                  <a:pt x="2801581" y="1828800"/>
                </a:lnTo>
                <a:lnTo>
                  <a:pt x="2799867" y="1841500"/>
                </a:lnTo>
                <a:lnTo>
                  <a:pt x="3567734" y="1841500"/>
                </a:lnTo>
                <a:lnTo>
                  <a:pt x="3569347" y="1828800"/>
                </a:lnTo>
                <a:close/>
              </a:path>
              <a:path w="4153535" h="6324600">
                <a:moveTo>
                  <a:pt x="3554301" y="1803400"/>
                </a:moveTo>
                <a:lnTo>
                  <a:pt x="2800821" y="1803400"/>
                </a:lnTo>
                <a:lnTo>
                  <a:pt x="2801476" y="1816100"/>
                </a:lnTo>
                <a:lnTo>
                  <a:pt x="2801924" y="1828800"/>
                </a:lnTo>
                <a:lnTo>
                  <a:pt x="3568738" y="1828800"/>
                </a:lnTo>
                <a:lnTo>
                  <a:pt x="3566706" y="1816100"/>
                </a:lnTo>
                <a:lnTo>
                  <a:pt x="3561078" y="1816100"/>
                </a:lnTo>
                <a:lnTo>
                  <a:pt x="3554301" y="1803400"/>
                </a:lnTo>
                <a:close/>
              </a:path>
              <a:path w="4153535" h="6324600">
                <a:moveTo>
                  <a:pt x="1210938" y="1790700"/>
                </a:moveTo>
                <a:lnTo>
                  <a:pt x="1130356" y="1790700"/>
                </a:lnTo>
                <a:lnTo>
                  <a:pt x="1135383" y="1803400"/>
                </a:lnTo>
                <a:lnTo>
                  <a:pt x="1144790" y="1803400"/>
                </a:lnTo>
                <a:lnTo>
                  <a:pt x="1147368" y="1816100"/>
                </a:lnTo>
                <a:lnTo>
                  <a:pt x="1216596" y="1816100"/>
                </a:lnTo>
                <a:lnTo>
                  <a:pt x="1214882" y="1803400"/>
                </a:lnTo>
                <a:lnTo>
                  <a:pt x="1210938" y="1790700"/>
                </a:lnTo>
                <a:close/>
              </a:path>
              <a:path w="4153535" h="6324600">
                <a:moveTo>
                  <a:pt x="3531616" y="1778000"/>
                </a:moveTo>
                <a:lnTo>
                  <a:pt x="2800641" y="1778000"/>
                </a:lnTo>
                <a:lnTo>
                  <a:pt x="2800184" y="1790700"/>
                </a:lnTo>
                <a:lnTo>
                  <a:pt x="2800283" y="1803400"/>
                </a:lnTo>
                <a:lnTo>
                  <a:pt x="3455581" y="1803400"/>
                </a:lnTo>
                <a:lnTo>
                  <a:pt x="3453511" y="1790700"/>
                </a:lnTo>
                <a:lnTo>
                  <a:pt x="3533863" y="1790700"/>
                </a:lnTo>
                <a:lnTo>
                  <a:pt x="3531616" y="1778000"/>
                </a:lnTo>
                <a:close/>
              </a:path>
              <a:path w="4153535" h="6324600">
                <a:moveTo>
                  <a:pt x="3535070" y="1790700"/>
                </a:moveTo>
                <a:lnTo>
                  <a:pt x="3462680" y="1790700"/>
                </a:lnTo>
                <a:lnTo>
                  <a:pt x="3460292" y="1803400"/>
                </a:lnTo>
                <a:lnTo>
                  <a:pt x="3535273" y="1803400"/>
                </a:lnTo>
                <a:lnTo>
                  <a:pt x="3535070" y="1790700"/>
                </a:lnTo>
                <a:close/>
              </a:path>
              <a:path w="4153535" h="6324600">
                <a:moveTo>
                  <a:pt x="1196511" y="1778000"/>
                </a:moveTo>
                <a:lnTo>
                  <a:pt x="1123086" y="1778000"/>
                </a:lnTo>
                <a:lnTo>
                  <a:pt x="1125575" y="1790700"/>
                </a:lnTo>
                <a:lnTo>
                  <a:pt x="1204810" y="1790700"/>
                </a:lnTo>
                <a:lnTo>
                  <a:pt x="1196511" y="1778000"/>
                </a:lnTo>
                <a:close/>
              </a:path>
              <a:path w="4153535" h="6324600">
                <a:moveTo>
                  <a:pt x="2696857" y="1778000"/>
                </a:moveTo>
                <a:lnTo>
                  <a:pt x="1225550" y="1778000"/>
                </a:lnTo>
                <a:lnTo>
                  <a:pt x="1229410" y="1790700"/>
                </a:lnTo>
                <a:lnTo>
                  <a:pt x="2695905" y="1790700"/>
                </a:lnTo>
                <a:lnTo>
                  <a:pt x="2696857" y="1778000"/>
                </a:lnTo>
                <a:close/>
              </a:path>
              <a:path w="4153535" h="6324600">
                <a:moveTo>
                  <a:pt x="1177620" y="1765300"/>
                </a:moveTo>
                <a:lnTo>
                  <a:pt x="1120990" y="1765300"/>
                </a:lnTo>
                <a:lnTo>
                  <a:pt x="1121041" y="1778000"/>
                </a:lnTo>
                <a:lnTo>
                  <a:pt x="1186052" y="1778000"/>
                </a:lnTo>
                <a:lnTo>
                  <a:pt x="1177620" y="1765300"/>
                </a:lnTo>
                <a:close/>
              </a:path>
              <a:path w="4153535" h="6324600">
                <a:moveTo>
                  <a:pt x="2717406" y="1701800"/>
                </a:moveTo>
                <a:lnTo>
                  <a:pt x="1159370" y="1701800"/>
                </a:lnTo>
                <a:lnTo>
                  <a:pt x="1153248" y="1714500"/>
                </a:lnTo>
                <a:lnTo>
                  <a:pt x="1152372" y="1714500"/>
                </a:lnTo>
                <a:lnTo>
                  <a:pt x="1164742" y="1739900"/>
                </a:lnTo>
                <a:lnTo>
                  <a:pt x="1170663" y="1739900"/>
                </a:lnTo>
                <a:lnTo>
                  <a:pt x="1176189" y="1752600"/>
                </a:lnTo>
                <a:lnTo>
                  <a:pt x="1185456" y="1752600"/>
                </a:lnTo>
                <a:lnTo>
                  <a:pt x="1189739" y="1765300"/>
                </a:lnTo>
                <a:lnTo>
                  <a:pt x="1200054" y="1765300"/>
                </a:lnTo>
                <a:lnTo>
                  <a:pt x="1206080" y="1778000"/>
                </a:lnTo>
                <a:lnTo>
                  <a:pt x="2699575" y="1778000"/>
                </a:lnTo>
                <a:lnTo>
                  <a:pt x="2706663" y="1765300"/>
                </a:lnTo>
                <a:lnTo>
                  <a:pt x="2712694" y="1752600"/>
                </a:lnTo>
                <a:lnTo>
                  <a:pt x="2716706" y="1727200"/>
                </a:lnTo>
                <a:lnTo>
                  <a:pt x="2717736" y="1714500"/>
                </a:lnTo>
                <a:lnTo>
                  <a:pt x="2717406" y="1701800"/>
                </a:lnTo>
                <a:close/>
              </a:path>
              <a:path w="4153535" h="6324600">
                <a:moveTo>
                  <a:pt x="3449739" y="1701800"/>
                </a:moveTo>
                <a:lnTo>
                  <a:pt x="2804617" y="1701800"/>
                </a:lnTo>
                <a:lnTo>
                  <a:pt x="2805231" y="1714500"/>
                </a:lnTo>
                <a:lnTo>
                  <a:pt x="2805699" y="1727200"/>
                </a:lnTo>
                <a:lnTo>
                  <a:pt x="2805478" y="1739900"/>
                </a:lnTo>
                <a:lnTo>
                  <a:pt x="2804020" y="1752600"/>
                </a:lnTo>
                <a:lnTo>
                  <a:pt x="2802635" y="1765300"/>
                </a:lnTo>
                <a:lnTo>
                  <a:pt x="2801483" y="1778000"/>
                </a:lnTo>
                <a:lnTo>
                  <a:pt x="3503510" y="1778000"/>
                </a:lnTo>
                <a:lnTo>
                  <a:pt x="3504984" y="1765300"/>
                </a:lnTo>
                <a:lnTo>
                  <a:pt x="3524262" y="1765300"/>
                </a:lnTo>
                <a:lnTo>
                  <a:pt x="3525304" y="1752600"/>
                </a:lnTo>
                <a:lnTo>
                  <a:pt x="3521455" y="1752600"/>
                </a:lnTo>
                <a:lnTo>
                  <a:pt x="3517341" y="1739900"/>
                </a:lnTo>
                <a:lnTo>
                  <a:pt x="3495814" y="1739900"/>
                </a:lnTo>
                <a:lnTo>
                  <a:pt x="3487115" y="1727200"/>
                </a:lnTo>
                <a:lnTo>
                  <a:pt x="3477050" y="1727200"/>
                </a:lnTo>
                <a:lnTo>
                  <a:pt x="3466289" y="1714500"/>
                </a:lnTo>
                <a:lnTo>
                  <a:pt x="3450234" y="1714500"/>
                </a:lnTo>
                <a:lnTo>
                  <a:pt x="3449739" y="1701800"/>
                </a:lnTo>
                <a:close/>
              </a:path>
              <a:path w="4153535" h="6324600">
                <a:moveTo>
                  <a:pt x="1155776" y="1752600"/>
                </a:moveTo>
                <a:lnTo>
                  <a:pt x="1118716" y="1752600"/>
                </a:lnTo>
                <a:lnTo>
                  <a:pt x="1120060" y="1765300"/>
                </a:lnTo>
                <a:lnTo>
                  <a:pt x="1162687" y="1765300"/>
                </a:lnTo>
                <a:lnTo>
                  <a:pt x="1155776" y="1752600"/>
                </a:lnTo>
                <a:close/>
              </a:path>
              <a:path w="4153535" h="6324600">
                <a:moveTo>
                  <a:pt x="1138631" y="1739900"/>
                </a:moveTo>
                <a:lnTo>
                  <a:pt x="1116876" y="1739900"/>
                </a:lnTo>
                <a:lnTo>
                  <a:pt x="1117422" y="1752600"/>
                </a:lnTo>
                <a:lnTo>
                  <a:pt x="1144739" y="1752600"/>
                </a:lnTo>
                <a:lnTo>
                  <a:pt x="1138631" y="1739900"/>
                </a:lnTo>
                <a:close/>
              </a:path>
              <a:path w="4153535" h="6324600">
                <a:moveTo>
                  <a:pt x="2728074" y="1676400"/>
                </a:moveTo>
                <a:lnTo>
                  <a:pt x="1157477" y="1676400"/>
                </a:lnTo>
                <a:lnTo>
                  <a:pt x="1157109" y="1689100"/>
                </a:lnTo>
                <a:lnTo>
                  <a:pt x="1156715" y="1689100"/>
                </a:lnTo>
                <a:lnTo>
                  <a:pt x="1159306" y="1701800"/>
                </a:lnTo>
                <a:lnTo>
                  <a:pt x="2721660" y="1701800"/>
                </a:lnTo>
                <a:lnTo>
                  <a:pt x="2725915" y="1689100"/>
                </a:lnTo>
                <a:lnTo>
                  <a:pt x="2728074" y="1676400"/>
                </a:lnTo>
                <a:close/>
              </a:path>
              <a:path w="4153535" h="6324600">
                <a:moveTo>
                  <a:pt x="3432302" y="1676400"/>
                </a:moveTo>
                <a:lnTo>
                  <a:pt x="2831872" y="1676400"/>
                </a:lnTo>
                <a:lnTo>
                  <a:pt x="2807830" y="1689100"/>
                </a:lnTo>
                <a:lnTo>
                  <a:pt x="2804287" y="1701800"/>
                </a:lnTo>
                <a:lnTo>
                  <a:pt x="3445908" y="1701800"/>
                </a:lnTo>
                <a:lnTo>
                  <a:pt x="3439809" y="1689100"/>
                </a:lnTo>
                <a:lnTo>
                  <a:pt x="3432302" y="1676400"/>
                </a:lnTo>
                <a:close/>
              </a:path>
              <a:path w="4153535" h="6324600">
                <a:moveTo>
                  <a:pt x="2690069" y="1651000"/>
                </a:moveTo>
                <a:lnTo>
                  <a:pt x="1164970" y="1651000"/>
                </a:lnTo>
                <a:lnTo>
                  <a:pt x="1166012" y="1663700"/>
                </a:lnTo>
                <a:lnTo>
                  <a:pt x="1162291" y="1676400"/>
                </a:lnTo>
                <a:lnTo>
                  <a:pt x="2730931" y="1676400"/>
                </a:lnTo>
                <a:lnTo>
                  <a:pt x="2727032" y="1663700"/>
                </a:lnTo>
                <a:lnTo>
                  <a:pt x="2707124" y="1663700"/>
                </a:lnTo>
                <a:lnTo>
                  <a:pt x="2690069" y="1651000"/>
                </a:lnTo>
                <a:close/>
              </a:path>
              <a:path w="4153535" h="6324600">
                <a:moveTo>
                  <a:pt x="3418979" y="1663700"/>
                </a:moveTo>
                <a:lnTo>
                  <a:pt x="2865133" y="1663700"/>
                </a:lnTo>
                <a:lnTo>
                  <a:pt x="2848102" y="1676400"/>
                </a:lnTo>
                <a:lnTo>
                  <a:pt x="3424250" y="1676400"/>
                </a:lnTo>
                <a:lnTo>
                  <a:pt x="3418979" y="1663700"/>
                </a:lnTo>
                <a:close/>
              </a:path>
              <a:path w="4153535" h="6324600">
                <a:moveTo>
                  <a:pt x="3420135" y="1625600"/>
                </a:moveTo>
                <a:lnTo>
                  <a:pt x="2915640" y="1625600"/>
                </a:lnTo>
                <a:lnTo>
                  <a:pt x="2910674" y="1638300"/>
                </a:lnTo>
                <a:lnTo>
                  <a:pt x="2896658" y="1651000"/>
                </a:lnTo>
                <a:lnTo>
                  <a:pt x="2881398" y="1663700"/>
                </a:lnTo>
                <a:lnTo>
                  <a:pt x="3414776" y="1663700"/>
                </a:lnTo>
                <a:lnTo>
                  <a:pt x="3405720" y="1651000"/>
                </a:lnTo>
                <a:lnTo>
                  <a:pt x="3405428" y="1651000"/>
                </a:lnTo>
                <a:lnTo>
                  <a:pt x="3414776" y="1638300"/>
                </a:lnTo>
                <a:lnTo>
                  <a:pt x="3420135" y="1625600"/>
                </a:lnTo>
                <a:close/>
              </a:path>
              <a:path w="4153535" h="6324600">
                <a:moveTo>
                  <a:pt x="2589793" y="1600200"/>
                </a:moveTo>
                <a:lnTo>
                  <a:pt x="1136635" y="1600200"/>
                </a:lnTo>
                <a:lnTo>
                  <a:pt x="1134780" y="1612900"/>
                </a:lnTo>
                <a:lnTo>
                  <a:pt x="1134389" y="1625600"/>
                </a:lnTo>
                <a:lnTo>
                  <a:pt x="1139380" y="1625600"/>
                </a:lnTo>
                <a:lnTo>
                  <a:pt x="1155546" y="1651000"/>
                </a:lnTo>
                <a:lnTo>
                  <a:pt x="2643898" y="1651000"/>
                </a:lnTo>
                <a:lnTo>
                  <a:pt x="2640253" y="1638300"/>
                </a:lnTo>
                <a:lnTo>
                  <a:pt x="2631853" y="1638300"/>
                </a:lnTo>
                <a:lnTo>
                  <a:pt x="2622380" y="1625600"/>
                </a:lnTo>
                <a:lnTo>
                  <a:pt x="2611852" y="1612900"/>
                </a:lnTo>
                <a:lnTo>
                  <a:pt x="2600286" y="1612900"/>
                </a:lnTo>
                <a:lnTo>
                  <a:pt x="2589793" y="1600200"/>
                </a:lnTo>
                <a:close/>
              </a:path>
              <a:path w="4153535" h="6324600">
                <a:moveTo>
                  <a:pt x="3429990" y="1612900"/>
                </a:moveTo>
                <a:lnTo>
                  <a:pt x="2933255" y="1612900"/>
                </a:lnTo>
                <a:lnTo>
                  <a:pt x="2930474" y="1625600"/>
                </a:lnTo>
                <a:lnTo>
                  <a:pt x="3429558" y="1625600"/>
                </a:lnTo>
                <a:lnTo>
                  <a:pt x="3429990" y="1612900"/>
                </a:lnTo>
                <a:close/>
              </a:path>
              <a:path w="4153535" h="6324600">
                <a:moveTo>
                  <a:pt x="3238500" y="1511300"/>
                </a:moveTo>
                <a:lnTo>
                  <a:pt x="2928200" y="1511300"/>
                </a:lnTo>
                <a:lnTo>
                  <a:pt x="2930119" y="1524000"/>
                </a:lnTo>
                <a:lnTo>
                  <a:pt x="2931737" y="1536700"/>
                </a:lnTo>
                <a:lnTo>
                  <a:pt x="2933394" y="1549400"/>
                </a:lnTo>
                <a:lnTo>
                  <a:pt x="2935427" y="1562100"/>
                </a:lnTo>
                <a:lnTo>
                  <a:pt x="2935568" y="1574800"/>
                </a:lnTo>
                <a:lnTo>
                  <a:pt x="2932995" y="1587500"/>
                </a:lnTo>
                <a:lnTo>
                  <a:pt x="2930955" y="1600200"/>
                </a:lnTo>
                <a:lnTo>
                  <a:pt x="2932696" y="1612900"/>
                </a:lnTo>
                <a:lnTo>
                  <a:pt x="3426460" y="1612900"/>
                </a:lnTo>
                <a:lnTo>
                  <a:pt x="3422022" y="1600200"/>
                </a:lnTo>
                <a:lnTo>
                  <a:pt x="3418893" y="1587500"/>
                </a:lnTo>
                <a:lnTo>
                  <a:pt x="3417523" y="1587500"/>
                </a:lnTo>
                <a:lnTo>
                  <a:pt x="3418357" y="1574800"/>
                </a:lnTo>
                <a:lnTo>
                  <a:pt x="3419068" y="1574800"/>
                </a:lnTo>
                <a:lnTo>
                  <a:pt x="3415372" y="1562100"/>
                </a:lnTo>
                <a:lnTo>
                  <a:pt x="3408437" y="1562100"/>
                </a:lnTo>
                <a:lnTo>
                  <a:pt x="3407017" y="1549400"/>
                </a:lnTo>
                <a:lnTo>
                  <a:pt x="3397618" y="1549400"/>
                </a:lnTo>
                <a:lnTo>
                  <a:pt x="3402672" y="1536700"/>
                </a:lnTo>
                <a:lnTo>
                  <a:pt x="3398634" y="1524000"/>
                </a:lnTo>
                <a:lnTo>
                  <a:pt x="3244608" y="1524000"/>
                </a:lnTo>
                <a:lnTo>
                  <a:pt x="3238500" y="1511300"/>
                </a:lnTo>
                <a:close/>
              </a:path>
              <a:path w="4153535" h="6324600">
                <a:moveTo>
                  <a:pt x="2559472" y="1562100"/>
                </a:moveTo>
                <a:lnTo>
                  <a:pt x="1107439" y="1562100"/>
                </a:lnTo>
                <a:lnTo>
                  <a:pt x="1110185" y="1574800"/>
                </a:lnTo>
                <a:lnTo>
                  <a:pt x="1159306" y="1574800"/>
                </a:lnTo>
                <a:lnTo>
                  <a:pt x="1154214" y="1587500"/>
                </a:lnTo>
                <a:lnTo>
                  <a:pt x="1149680" y="1587500"/>
                </a:lnTo>
                <a:lnTo>
                  <a:pt x="1145387" y="1600200"/>
                </a:lnTo>
                <a:lnTo>
                  <a:pt x="2580689" y="1600200"/>
                </a:lnTo>
                <a:lnTo>
                  <a:pt x="2572935" y="1587500"/>
                </a:lnTo>
                <a:lnTo>
                  <a:pt x="2566492" y="1574800"/>
                </a:lnTo>
                <a:lnTo>
                  <a:pt x="2559472" y="1562100"/>
                </a:lnTo>
                <a:close/>
              </a:path>
              <a:path w="4153535" h="6324600">
                <a:moveTo>
                  <a:pt x="1132793" y="1574800"/>
                </a:moveTo>
                <a:lnTo>
                  <a:pt x="1114580" y="1574800"/>
                </a:lnTo>
                <a:lnTo>
                  <a:pt x="1119952" y="1587500"/>
                </a:lnTo>
                <a:lnTo>
                  <a:pt x="1125626" y="1587500"/>
                </a:lnTo>
                <a:lnTo>
                  <a:pt x="1132793" y="1574800"/>
                </a:lnTo>
                <a:close/>
              </a:path>
              <a:path w="4153535" h="6324600">
                <a:moveTo>
                  <a:pt x="2529941" y="1536700"/>
                </a:moveTo>
                <a:lnTo>
                  <a:pt x="1115415" y="1536700"/>
                </a:lnTo>
                <a:lnTo>
                  <a:pt x="1120864" y="1549400"/>
                </a:lnTo>
                <a:lnTo>
                  <a:pt x="1122251" y="1549400"/>
                </a:lnTo>
                <a:lnTo>
                  <a:pt x="1119451" y="1562100"/>
                </a:lnTo>
                <a:lnTo>
                  <a:pt x="2550888" y="1562100"/>
                </a:lnTo>
                <a:lnTo>
                  <a:pt x="2540969" y="1549400"/>
                </a:lnTo>
                <a:lnTo>
                  <a:pt x="2529941" y="1536700"/>
                </a:lnTo>
                <a:close/>
              </a:path>
              <a:path w="4153535" h="6324600">
                <a:moveTo>
                  <a:pt x="2481516" y="1511300"/>
                </a:moveTo>
                <a:lnTo>
                  <a:pt x="2457906" y="1511300"/>
                </a:lnTo>
                <a:lnTo>
                  <a:pt x="2448844" y="1524000"/>
                </a:lnTo>
                <a:lnTo>
                  <a:pt x="1121473" y="1524000"/>
                </a:lnTo>
                <a:lnTo>
                  <a:pt x="1112342" y="1536700"/>
                </a:lnTo>
                <a:lnTo>
                  <a:pt x="2519573" y="1536700"/>
                </a:lnTo>
                <a:lnTo>
                  <a:pt x="2509124" y="1524000"/>
                </a:lnTo>
                <a:lnTo>
                  <a:pt x="2481516" y="1511300"/>
                </a:lnTo>
                <a:close/>
              </a:path>
              <a:path w="4153535" h="6324600">
                <a:moveTo>
                  <a:pt x="1872424" y="1511300"/>
                </a:moveTo>
                <a:lnTo>
                  <a:pt x="1129017" y="1511300"/>
                </a:lnTo>
                <a:lnTo>
                  <a:pt x="1127836" y="1524000"/>
                </a:lnTo>
                <a:lnTo>
                  <a:pt x="1874812" y="1524000"/>
                </a:lnTo>
                <a:lnTo>
                  <a:pt x="1872424" y="1511300"/>
                </a:lnTo>
                <a:close/>
              </a:path>
              <a:path w="4153535" h="6324600">
                <a:moveTo>
                  <a:pt x="1872424" y="1511300"/>
                </a:moveTo>
                <a:lnTo>
                  <a:pt x="1874812" y="1524000"/>
                </a:lnTo>
                <a:lnTo>
                  <a:pt x="1875370" y="1524000"/>
                </a:lnTo>
                <a:lnTo>
                  <a:pt x="1872424" y="1511300"/>
                </a:lnTo>
                <a:close/>
              </a:path>
              <a:path w="4153535" h="6324600">
                <a:moveTo>
                  <a:pt x="2438517" y="1498600"/>
                </a:moveTo>
                <a:lnTo>
                  <a:pt x="1136494" y="1498600"/>
                </a:lnTo>
                <a:lnTo>
                  <a:pt x="1132027" y="1511300"/>
                </a:lnTo>
                <a:lnTo>
                  <a:pt x="1872424" y="1511300"/>
                </a:lnTo>
                <a:lnTo>
                  <a:pt x="1875370" y="1524000"/>
                </a:lnTo>
                <a:lnTo>
                  <a:pt x="2430094" y="1524000"/>
                </a:lnTo>
                <a:lnTo>
                  <a:pt x="2434852" y="1511300"/>
                </a:lnTo>
                <a:lnTo>
                  <a:pt x="2438517" y="1498600"/>
                </a:lnTo>
                <a:close/>
              </a:path>
              <a:path w="4153535" h="6324600">
                <a:moveTo>
                  <a:pt x="3399967" y="1511300"/>
                </a:moveTo>
                <a:lnTo>
                  <a:pt x="3265462" y="1511300"/>
                </a:lnTo>
                <a:lnTo>
                  <a:pt x="3258743" y="1524000"/>
                </a:lnTo>
                <a:lnTo>
                  <a:pt x="3398634" y="1524000"/>
                </a:lnTo>
                <a:lnTo>
                  <a:pt x="3399967" y="1511300"/>
                </a:lnTo>
                <a:close/>
              </a:path>
              <a:path w="4153535" h="6324600">
                <a:moveTo>
                  <a:pt x="3220631" y="1485900"/>
                </a:moveTo>
                <a:lnTo>
                  <a:pt x="2911805" y="1485900"/>
                </a:lnTo>
                <a:lnTo>
                  <a:pt x="2917050" y="1498600"/>
                </a:lnTo>
                <a:lnTo>
                  <a:pt x="2924149" y="1511300"/>
                </a:lnTo>
                <a:lnTo>
                  <a:pt x="3230435" y="1511300"/>
                </a:lnTo>
                <a:lnTo>
                  <a:pt x="3226003" y="1498600"/>
                </a:lnTo>
                <a:lnTo>
                  <a:pt x="3220631" y="1485900"/>
                </a:lnTo>
                <a:close/>
              </a:path>
              <a:path w="4153535" h="6324600">
                <a:moveTo>
                  <a:pt x="3397474" y="1498600"/>
                </a:moveTo>
                <a:lnTo>
                  <a:pt x="3286772" y="1498600"/>
                </a:lnTo>
                <a:lnTo>
                  <a:pt x="3283140" y="1511300"/>
                </a:lnTo>
                <a:lnTo>
                  <a:pt x="3398710" y="1511300"/>
                </a:lnTo>
                <a:lnTo>
                  <a:pt x="3397474" y="1498600"/>
                </a:lnTo>
                <a:close/>
              </a:path>
              <a:path w="4153535" h="6324600">
                <a:moveTo>
                  <a:pt x="2439263" y="1435100"/>
                </a:moveTo>
                <a:lnTo>
                  <a:pt x="1113129" y="1435100"/>
                </a:lnTo>
                <a:lnTo>
                  <a:pt x="1119136" y="1447800"/>
                </a:lnTo>
                <a:lnTo>
                  <a:pt x="1123873" y="1447800"/>
                </a:lnTo>
                <a:lnTo>
                  <a:pt x="1123877" y="1448316"/>
                </a:lnTo>
                <a:lnTo>
                  <a:pt x="1126070" y="1460500"/>
                </a:lnTo>
                <a:lnTo>
                  <a:pt x="1114259" y="1460500"/>
                </a:lnTo>
                <a:lnTo>
                  <a:pt x="1115669" y="1473200"/>
                </a:lnTo>
                <a:lnTo>
                  <a:pt x="1120381" y="1473200"/>
                </a:lnTo>
                <a:lnTo>
                  <a:pt x="1129410" y="1485900"/>
                </a:lnTo>
                <a:lnTo>
                  <a:pt x="1145476" y="1485900"/>
                </a:lnTo>
                <a:lnTo>
                  <a:pt x="1142047" y="1498600"/>
                </a:lnTo>
                <a:lnTo>
                  <a:pt x="2440634" y="1498600"/>
                </a:lnTo>
                <a:lnTo>
                  <a:pt x="2440749" y="1485900"/>
                </a:lnTo>
                <a:lnTo>
                  <a:pt x="2439922" y="1473200"/>
                </a:lnTo>
                <a:lnTo>
                  <a:pt x="2439639" y="1460500"/>
                </a:lnTo>
                <a:lnTo>
                  <a:pt x="2439540" y="1447800"/>
                </a:lnTo>
                <a:lnTo>
                  <a:pt x="2439263" y="1435100"/>
                </a:lnTo>
                <a:close/>
              </a:path>
              <a:path w="4153535" h="6324600">
                <a:moveTo>
                  <a:pt x="3394302" y="1485900"/>
                </a:moveTo>
                <a:lnTo>
                  <a:pt x="3305745" y="1485900"/>
                </a:lnTo>
                <a:lnTo>
                  <a:pt x="3291941" y="1498600"/>
                </a:lnTo>
                <a:lnTo>
                  <a:pt x="3396033" y="1498600"/>
                </a:lnTo>
                <a:lnTo>
                  <a:pt x="3394302" y="1485900"/>
                </a:lnTo>
                <a:close/>
              </a:path>
              <a:path w="4153535" h="6324600">
                <a:moveTo>
                  <a:pt x="3208501" y="1435100"/>
                </a:moveTo>
                <a:lnTo>
                  <a:pt x="2927500" y="1435100"/>
                </a:lnTo>
                <a:lnTo>
                  <a:pt x="2917427" y="1447800"/>
                </a:lnTo>
                <a:lnTo>
                  <a:pt x="2907626" y="1460500"/>
                </a:lnTo>
                <a:lnTo>
                  <a:pt x="2904140" y="1460500"/>
                </a:lnTo>
                <a:lnTo>
                  <a:pt x="2902918" y="1473200"/>
                </a:lnTo>
                <a:lnTo>
                  <a:pt x="2904015" y="1473200"/>
                </a:lnTo>
                <a:lnTo>
                  <a:pt x="2907487" y="1485900"/>
                </a:lnTo>
                <a:lnTo>
                  <a:pt x="3204578" y="1485900"/>
                </a:lnTo>
                <a:lnTo>
                  <a:pt x="3203448" y="1473200"/>
                </a:lnTo>
                <a:lnTo>
                  <a:pt x="3203905" y="1460500"/>
                </a:lnTo>
                <a:lnTo>
                  <a:pt x="3205719" y="1447800"/>
                </a:lnTo>
                <a:lnTo>
                  <a:pt x="3208501" y="1435100"/>
                </a:lnTo>
                <a:close/>
              </a:path>
              <a:path w="4153535" h="6324600">
                <a:moveTo>
                  <a:pt x="3369424" y="1397000"/>
                </a:moveTo>
                <a:lnTo>
                  <a:pt x="3366046" y="1397000"/>
                </a:lnTo>
                <a:lnTo>
                  <a:pt x="3365487" y="1409700"/>
                </a:lnTo>
                <a:lnTo>
                  <a:pt x="3357030" y="1422400"/>
                </a:lnTo>
                <a:lnTo>
                  <a:pt x="3348124" y="1435100"/>
                </a:lnTo>
                <a:lnTo>
                  <a:pt x="3339578" y="1447800"/>
                </a:lnTo>
                <a:lnTo>
                  <a:pt x="3332200" y="1460500"/>
                </a:lnTo>
                <a:lnTo>
                  <a:pt x="3325133" y="1473200"/>
                </a:lnTo>
                <a:lnTo>
                  <a:pt x="3316562" y="1485900"/>
                </a:lnTo>
                <a:lnTo>
                  <a:pt x="3392195" y="1485900"/>
                </a:lnTo>
                <a:lnTo>
                  <a:pt x="3387343" y="1473200"/>
                </a:lnTo>
                <a:lnTo>
                  <a:pt x="3383711" y="1460500"/>
                </a:lnTo>
                <a:lnTo>
                  <a:pt x="3381022" y="1435100"/>
                </a:lnTo>
                <a:lnTo>
                  <a:pt x="3379000" y="1422400"/>
                </a:lnTo>
                <a:lnTo>
                  <a:pt x="3378301" y="1422400"/>
                </a:lnTo>
                <a:lnTo>
                  <a:pt x="3377615" y="1409700"/>
                </a:lnTo>
                <a:lnTo>
                  <a:pt x="3371824" y="1409700"/>
                </a:lnTo>
                <a:lnTo>
                  <a:pt x="3369424" y="1397000"/>
                </a:lnTo>
                <a:close/>
              </a:path>
              <a:path w="4153535" h="6324600">
                <a:moveTo>
                  <a:pt x="1096659" y="1460500"/>
                </a:moveTo>
                <a:lnTo>
                  <a:pt x="1074995" y="1460500"/>
                </a:lnTo>
                <a:lnTo>
                  <a:pt x="1077087" y="1473200"/>
                </a:lnTo>
                <a:lnTo>
                  <a:pt x="1092352" y="1473200"/>
                </a:lnTo>
                <a:lnTo>
                  <a:pt x="1096659" y="1460500"/>
                </a:lnTo>
                <a:close/>
              </a:path>
              <a:path w="4153535" h="6324600">
                <a:moveTo>
                  <a:pt x="1104912" y="1435100"/>
                </a:moveTo>
                <a:lnTo>
                  <a:pt x="1065707" y="1435100"/>
                </a:lnTo>
                <a:lnTo>
                  <a:pt x="1067612" y="1447800"/>
                </a:lnTo>
                <a:lnTo>
                  <a:pt x="1071146" y="1447800"/>
                </a:lnTo>
                <a:lnTo>
                  <a:pt x="1073311" y="1460500"/>
                </a:lnTo>
                <a:lnTo>
                  <a:pt x="1100637" y="1460500"/>
                </a:lnTo>
                <a:lnTo>
                  <a:pt x="1103612" y="1447800"/>
                </a:lnTo>
                <a:lnTo>
                  <a:pt x="1104912" y="1435100"/>
                </a:lnTo>
                <a:close/>
              </a:path>
              <a:path w="4153535" h="6324600">
                <a:moveTo>
                  <a:pt x="1123784" y="1447800"/>
                </a:moveTo>
                <a:lnTo>
                  <a:pt x="1122171" y="1447800"/>
                </a:lnTo>
                <a:lnTo>
                  <a:pt x="1115593" y="1460500"/>
                </a:lnTo>
                <a:lnTo>
                  <a:pt x="1123975" y="1460500"/>
                </a:lnTo>
                <a:lnTo>
                  <a:pt x="1123877" y="1448316"/>
                </a:lnTo>
                <a:lnTo>
                  <a:pt x="1123784" y="1447800"/>
                </a:lnTo>
                <a:close/>
              </a:path>
              <a:path w="4153535" h="6324600">
                <a:moveTo>
                  <a:pt x="1123873" y="1447800"/>
                </a:moveTo>
                <a:lnTo>
                  <a:pt x="1123877" y="1448316"/>
                </a:lnTo>
                <a:lnTo>
                  <a:pt x="1123873" y="1447800"/>
                </a:lnTo>
                <a:close/>
              </a:path>
              <a:path w="4153535" h="6324600">
                <a:moveTo>
                  <a:pt x="2438298" y="1422400"/>
                </a:moveTo>
                <a:lnTo>
                  <a:pt x="1069035" y="1422400"/>
                </a:lnTo>
                <a:lnTo>
                  <a:pt x="1068070" y="1435100"/>
                </a:lnTo>
                <a:lnTo>
                  <a:pt x="2439073" y="1435100"/>
                </a:lnTo>
                <a:lnTo>
                  <a:pt x="2438298" y="1422400"/>
                </a:lnTo>
                <a:close/>
              </a:path>
              <a:path w="4153535" h="6324600">
                <a:moveTo>
                  <a:pt x="3224469" y="1371600"/>
                </a:moveTo>
                <a:lnTo>
                  <a:pt x="2961957" y="1371600"/>
                </a:lnTo>
                <a:lnTo>
                  <a:pt x="2963354" y="1384300"/>
                </a:lnTo>
                <a:lnTo>
                  <a:pt x="2965081" y="1384300"/>
                </a:lnTo>
                <a:lnTo>
                  <a:pt x="2966046" y="1397000"/>
                </a:lnTo>
                <a:lnTo>
                  <a:pt x="2964305" y="1397000"/>
                </a:lnTo>
                <a:lnTo>
                  <a:pt x="2960418" y="1409700"/>
                </a:lnTo>
                <a:lnTo>
                  <a:pt x="2945841" y="1409700"/>
                </a:lnTo>
                <a:lnTo>
                  <a:pt x="2944279" y="1422400"/>
                </a:lnTo>
                <a:lnTo>
                  <a:pt x="2936800" y="1435100"/>
                </a:lnTo>
                <a:lnTo>
                  <a:pt x="3210004" y="1435100"/>
                </a:lnTo>
                <a:lnTo>
                  <a:pt x="3207981" y="1422400"/>
                </a:lnTo>
                <a:lnTo>
                  <a:pt x="3206800" y="1422400"/>
                </a:lnTo>
                <a:lnTo>
                  <a:pt x="3210458" y="1409700"/>
                </a:lnTo>
                <a:lnTo>
                  <a:pt x="3215832" y="1397000"/>
                </a:lnTo>
                <a:lnTo>
                  <a:pt x="3219864" y="1384300"/>
                </a:lnTo>
                <a:lnTo>
                  <a:pt x="3224469" y="1371600"/>
                </a:lnTo>
                <a:close/>
              </a:path>
              <a:path w="4153535" h="6324600">
                <a:moveTo>
                  <a:pt x="1096949" y="1397000"/>
                </a:moveTo>
                <a:lnTo>
                  <a:pt x="1071841" y="1397000"/>
                </a:lnTo>
                <a:lnTo>
                  <a:pt x="1074991" y="1409700"/>
                </a:lnTo>
                <a:lnTo>
                  <a:pt x="1070267" y="1422400"/>
                </a:lnTo>
                <a:lnTo>
                  <a:pt x="2436114" y="1422400"/>
                </a:lnTo>
                <a:lnTo>
                  <a:pt x="2433002" y="1409700"/>
                </a:lnTo>
                <a:lnTo>
                  <a:pt x="1101928" y="1409700"/>
                </a:lnTo>
                <a:lnTo>
                  <a:pt x="1096949" y="1397000"/>
                </a:lnTo>
                <a:close/>
              </a:path>
              <a:path w="4153535" h="6324600">
                <a:moveTo>
                  <a:pt x="1116202" y="1371600"/>
                </a:moveTo>
                <a:lnTo>
                  <a:pt x="1096886" y="1371600"/>
                </a:lnTo>
                <a:lnTo>
                  <a:pt x="1102661" y="1384300"/>
                </a:lnTo>
                <a:lnTo>
                  <a:pt x="1105512" y="1397000"/>
                </a:lnTo>
                <a:lnTo>
                  <a:pt x="1108621" y="1409700"/>
                </a:lnTo>
                <a:lnTo>
                  <a:pt x="2402573" y="1409700"/>
                </a:lnTo>
                <a:lnTo>
                  <a:pt x="2400414" y="1397000"/>
                </a:lnTo>
                <a:lnTo>
                  <a:pt x="2400198" y="1397000"/>
                </a:lnTo>
                <a:lnTo>
                  <a:pt x="2402141" y="1384300"/>
                </a:lnTo>
                <a:lnTo>
                  <a:pt x="1117815" y="1384300"/>
                </a:lnTo>
                <a:lnTo>
                  <a:pt x="1116202" y="1371600"/>
                </a:lnTo>
                <a:close/>
              </a:path>
              <a:path w="4153535" h="6324600">
                <a:moveTo>
                  <a:pt x="1088529" y="1384300"/>
                </a:moveTo>
                <a:lnTo>
                  <a:pt x="1068044" y="1384300"/>
                </a:lnTo>
                <a:lnTo>
                  <a:pt x="1066088" y="1397000"/>
                </a:lnTo>
                <a:lnTo>
                  <a:pt x="1091044" y="1397000"/>
                </a:lnTo>
                <a:lnTo>
                  <a:pt x="1088529" y="1384300"/>
                </a:lnTo>
                <a:close/>
              </a:path>
              <a:path w="4153535" h="6324600">
                <a:moveTo>
                  <a:pt x="1072184" y="1371600"/>
                </a:moveTo>
                <a:lnTo>
                  <a:pt x="1051052" y="1371600"/>
                </a:lnTo>
                <a:lnTo>
                  <a:pt x="1055649" y="1384300"/>
                </a:lnTo>
                <a:lnTo>
                  <a:pt x="1071435" y="1384300"/>
                </a:lnTo>
                <a:lnTo>
                  <a:pt x="1072184" y="1371600"/>
                </a:lnTo>
                <a:close/>
              </a:path>
              <a:path w="4153535" h="6324600">
                <a:moveTo>
                  <a:pt x="1096886" y="1371600"/>
                </a:moveTo>
                <a:lnTo>
                  <a:pt x="1073581" y="1371600"/>
                </a:lnTo>
                <a:lnTo>
                  <a:pt x="1072451" y="1384300"/>
                </a:lnTo>
                <a:lnTo>
                  <a:pt x="1089914" y="1384300"/>
                </a:lnTo>
                <a:lnTo>
                  <a:pt x="1096886" y="1371600"/>
                </a:lnTo>
                <a:close/>
              </a:path>
              <a:path w="4153535" h="6324600">
                <a:moveTo>
                  <a:pt x="2406751" y="1371600"/>
                </a:moveTo>
                <a:lnTo>
                  <a:pt x="1123378" y="1371600"/>
                </a:lnTo>
                <a:lnTo>
                  <a:pt x="1121867" y="1384300"/>
                </a:lnTo>
                <a:lnTo>
                  <a:pt x="2404473" y="1384300"/>
                </a:lnTo>
                <a:lnTo>
                  <a:pt x="2406751" y="1371600"/>
                </a:lnTo>
                <a:close/>
              </a:path>
              <a:path w="4153535" h="6324600">
                <a:moveTo>
                  <a:pt x="2459990" y="1270000"/>
                </a:moveTo>
                <a:lnTo>
                  <a:pt x="1119962" y="1270000"/>
                </a:lnTo>
                <a:lnTo>
                  <a:pt x="1120330" y="1282700"/>
                </a:lnTo>
                <a:lnTo>
                  <a:pt x="1116690" y="1282700"/>
                </a:lnTo>
                <a:lnTo>
                  <a:pt x="1114139" y="1295400"/>
                </a:lnTo>
                <a:lnTo>
                  <a:pt x="1111416" y="1308100"/>
                </a:lnTo>
                <a:lnTo>
                  <a:pt x="1108532" y="1308100"/>
                </a:lnTo>
                <a:lnTo>
                  <a:pt x="1105242" y="1320800"/>
                </a:lnTo>
                <a:lnTo>
                  <a:pt x="1114704" y="1320800"/>
                </a:lnTo>
                <a:lnTo>
                  <a:pt x="1114755" y="1333500"/>
                </a:lnTo>
                <a:lnTo>
                  <a:pt x="1120051" y="1333500"/>
                </a:lnTo>
                <a:lnTo>
                  <a:pt x="1120698" y="1346200"/>
                </a:lnTo>
                <a:lnTo>
                  <a:pt x="1057754" y="1346200"/>
                </a:lnTo>
                <a:lnTo>
                  <a:pt x="1056499" y="1358900"/>
                </a:lnTo>
                <a:lnTo>
                  <a:pt x="1053312" y="1371600"/>
                </a:lnTo>
                <a:lnTo>
                  <a:pt x="2408529" y="1371600"/>
                </a:lnTo>
                <a:lnTo>
                  <a:pt x="2415750" y="1346200"/>
                </a:lnTo>
                <a:lnTo>
                  <a:pt x="2426139" y="1320800"/>
                </a:lnTo>
                <a:lnTo>
                  <a:pt x="2440588" y="1295400"/>
                </a:lnTo>
                <a:lnTo>
                  <a:pt x="2459990" y="1270000"/>
                </a:lnTo>
                <a:close/>
              </a:path>
              <a:path w="4153535" h="6324600">
                <a:moveTo>
                  <a:pt x="3208081" y="1346200"/>
                </a:moveTo>
                <a:lnTo>
                  <a:pt x="2960751" y="1346200"/>
                </a:lnTo>
                <a:lnTo>
                  <a:pt x="2963150" y="1358900"/>
                </a:lnTo>
                <a:lnTo>
                  <a:pt x="2963138" y="1371600"/>
                </a:lnTo>
                <a:lnTo>
                  <a:pt x="3230029" y="1371600"/>
                </a:lnTo>
                <a:lnTo>
                  <a:pt x="3232162" y="1358900"/>
                </a:lnTo>
                <a:lnTo>
                  <a:pt x="3216307" y="1358900"/>
                </a:lnTo>
                <a:lnTo>
                  <a:pt x="3208081" y="1346200"/>
                </a:lnTo>
                <a:close/>
              </a:path>
              <a:path w="4153535" h="6324600">
                <a:moveTo>
                  <a:pt x="1065288" y="1320800"/>
                </a:moveTo>
                <a:lnTo>
                  <a:pt x="1035942" y="1320800"/>
                </a:lnTo>
                <a:lnTo>
                  <a:pt x="1034291" y="1333500"/>
                </a:lnTo>
                <a:lnTo>
                  <a:pt x="1033949" y="1346200"/>
                </a:lnTo>
                <a:lnTo>
                  <a:pt x="1034795" y="1358900"/>
                </a:lnTo>
                <a:lnTo>
                  <a:pt x="1047973" y="1358900"/>
                </a:lnTo>
                <a:lnTo>
                  <a:pt x="1051575" y="1346200"/>
                </a:lnTo>
                <a:lnTo>
                  <a:pt x="1058595" y="1333500"/>
                </a:lnTo>
                <a:lnTo>
                  <a:pt x="1061110" y="1333500"/>
                </a:lnTo>
                <a:lnTo>
                  <a:pt x="1065288" y="1320800"/>
                </a:lnTo>
                <a:close/>
              </a:path>
              <a:path w="4153535" h="6324600">
                <a:moveTo>
                  <a:pt x="1114793" y="1333500"/>
                </a:moveTo>
                <a:lnTo>
                  <a:pt x="1058595" y="1333500"/>
                </a:lnTo>
                <a:lnTo>
                  <a:pt x="1058109" y="1346200"/>
                </a:lnTo>
                <a:lnTo>
                  <a:pt x="1115174" y="1346200"/>
                </a:lnTo>
                <a:lnTo>
                  <a:pt x="1114793" y="1333500"/>
                </a:lnTo>
                <a:close/>
              </a:path>
              <a:path w="4153535" h="6324600">
                <a:moveTo>
                  <a:pt x="3169030" y="1320800"/>
                </a:moveTo>
                <a:lnTo>
                  <a:pt x="2963913" y="1320800"/>
                </a:lnTo>
                <a:lnTo>
                  <a:pt x="2959925" y="1333500"/>
                </a:lnTo>
                <a:lnTo>
                  <a:pt x="2958741" y="1346200"/>
                </a:lnTo>
                <a:lnTo>
                  <a:pt x="3184817" y="1346200"/>
                </a:lnTo>
                <a:lnTo>
                  <a:pt x="3179572" y="1333500"/>
                </a:lnTo>
                <a:lnTo>
                  <a:pt x="3168700" y="1333500"/>
                </a:lnTo>
                <a:lnTo>
                  <a:pt x="3169030" y="1320800"/>
                </a:lnTo>
                <a:close/>
              </a:path>
              <a:path w="4153535" h="6324600">
                <a:moveTo>
                  <a:pt x="1112901" y="1320800"/>
                </a:moveTo>
                <a:lnTo>
                  <a:pt x="1077683" y="1320800"/>
                </a:lnTo>
                <a:lnTo>
                  <a:pt x="1073632" y="1333500"/>
                </a:lnTo>
                <a:lnTo>
                  <a:pt x="1113167" y="1333500"/>
                </a:lnTo>
                <a:lnTo>
                  <a:pt x="1112901" y="1320800"/>
                </a:lnTo>
                <a:close/>
              </a:path>
              <a:path w="4153535" h="6324600">
                <a:moveTo>
                  <a:pt x="2515212" y="1206500"/>
                </a:moveTo>
                <a:lnTo>
                  <a:pt x="1057871" y="1206500"/>
                </a:lnTo>
                <a:lnTo>
                  <a:pt x="1059233" y="1219200"/>
                </a:lnTo>
                <a:lnTo>
                  <a:pt x="1094943" y="1219200"/>
                </a:lnTo>
                <a:lnTo>
                  <a:pt x="1094727" y="1231900"/>
                </a:lnTo>
                <a:lnTo>
                  <a:pt x="1071295" y="1231900"/>
                </a:lnTo>
                <a:lnTo>
                  <a:pt x="1069187" y="1244600"/>
                </a:lnTo>
                <a:lnTo>
                  <a:pt x="1031492" y="1244600"/>
                </a:lnTo>
                <a:lnTo>
                  <a:pt x="1029604" y="1257300"/>
                </a:lnTo>
                <a:lnTo>
                  <a:pt x="1028683" y="1257300"/>
                </a:lnTo>
                <a:lnTo>
                  <a:pt x="1029131" y="1270000"/>
                </a:lnTo>
                <a:lnTo>
                  <a:pt x="1033843" y="1295400"/>
                </a:lnTo>
                <a:lnTo>
                  <a:pt x="1037210" y="1295400"/>
                </a:lnTo>
                <a:lnTo>
                  <a:pt x="1039536" y="1308100"/>
                </a:lnTo>
                <a:lnTo>
                  <a:pt x="1040276" y="1308100"/>
                </a:lnTo>
                <a:lnTo>
                  <a:pt x="1039025" y="1320800"/>
                </a:lnTo>
                <a:lnTo>
                  <a:pt x="1080274" y="1320800"/>
                </a:lnTo>
                <a:lnTo>
                  <a:pt x="1089006" y="1308100"/>
                </a:lnTo>
                <a:lnTo>
                  <a:pt x="1097383" y="1295400"/>
                </a:lnTo>
                <a:lnTo>
                  <a:pt x="1104818" y="1282700"/>
                </a:lnTo>
                <a:lnTo>
                  <a:pt x="1110729" y="1270000"/>
                </a:lnTo>
                <a:lnTo>
                  <a:pt x="2468667" y="1270000"/>
                </a:lnTo>
                <a:lnTo>
                  <a:pt x="2476334" y="1257300"/>
                </a:lnTo>
                <a:lnTo>
                  <a:pt x="2488060" y="1231900"/>
                </a:lnTo>
                <a:lnTo>
                  <a:pt x="2500590" y="1219200"/>
                </a:lnTo>
                <a:lnTo>
                  <a:pt x="2515212" y="1206500"/>
                </a:lnTo>
                <a:close/>
              </a:path>
              <a:path w="4153535" h="6324600">
                <a:moveTo>
                  <a:pt x="3166948" y="1308100"/>
                </a:moveTo>
                <a:lnTo>
                  <a:pt x="2974695" y="1308100"/>
                </a:lnTo>
                <a:lnTo>
                  <a:pt x="2969056" y="1320800"/>
                </a:lnTo>
                <a:lnTo>
                  <a:pt x="3170186" y="1320800"/>
                </a:lnTo>
                <a:lnTo>
                  <a:pt x="3166948" y="1308100"/>
                </a:lnTo>
                <a:close/>
              </a:path>
              <a:path w="4153535" h="6324600">
                <a:moveTo>
                  <a:pt x="20319" y="1295400"/>
                </a:moveTo>
                <a:lnTo>
                  <a:pt x="2057" y="1295400"/>
                </a:lnTo>
                <a:lnTo>
                  <a:pt x="5232" y="1308100"/>
                </a:lnTo>
                <a:lnTo>
                  <a:pt x="16484" y="1308100"/>
                </a:lnTo>
                <a:lnTo>
                  <a:pt x="20319" y="1295400"/>
                </a:lnTo>
                <a:close/>
              </a:path>
              <a:path w="4153535" h="6324600">
                <a:moveTo>
                  <a:pt x="3156802" y="1295400"/>
                </a:moveTo>
                <a:lnTo>
                  <a:pt x="2985147" y="1295400"/>
                </a:lnTo>
                <a:lnTo>
                  <a:pt x="2980169" y="1308100"/>
                </a:lnTo>
                <a:lnTo>
                  <a:pt x="3161573" y="1308100"/>
                </a:lnTo>
                <a:lnTo>
                  <a:pt x="3156802" y="1295400"/>
                </a:lnTo>
                <a:close/>
              </a:path>
              <a:path w="4153535" h="6324600">
                <a:moveTo>
                  <a:pt x="69837" y="1282700"/>
                </a:moveTo>
                <a:lnTo>
                  <a:pt x="6090" y="1282700"/>
                </a:lnTo>
                <a:lnTo>
                  <a:pt x="0" y="1295400"/>
                </a:lnTo>
                <a:lnTo>
                  <a:pt x="62255" y="1295400"/>
                </a:lnTo>
                <a:lnTo>
                  <a:pt x="69837" y="1282700"/>
                </a:lnTo>
                <a:close/>
              </a:path>
              <a:path w="4153535" h="6324600">
                <a:moveTo>
                  <a:pt x="3131911" y="1257300"/>
                </a:moveTo>
                <a:lnTo>
                  <a:pt x="2976900" y="1257300"/>
                </a:lnTo>
                <a:lnTo>
                  <a:pt x="2976108" y="1270000"/>
                </a:lnTo>
                <a:lnTo>
                  <a:pt x="2977083" y="1282700"/>
                </a:lnTo>
                <a:lnTo>
                  <a:pt x="2980143" y="1282700"/>
                </a:lnTo>
                <a:lnTo>
                  <a:pt x="2984157" y="1295400"/>
                </a:lnTo>
                <a:lnTo>
                  <a:pt x="3152748" y="1295400"/>
                </a:lnTo>
                <a:lnTo>
                  <a:pt x="3149523" y="1282700"/>
                </a:lnTo>
                <a:lnTo>
                  <a:pt x="3147352" y="1270000"/>
                </a:lnTo>
                <a:lnTo>
                  <a:pt x="3137839" y="1270000"/>
                </a:lnTo>
                <a:lnTo>
                  <a:pt x="3131911" y="1257300"/>
                </a:lnTo>
                <a:close/>
              </a:path>
              <a:path w="4153535" h="6324600">
                <a:moveTo>
                  <a:pt x="110492" y="1270000"/>
                </a:moveTo>
                <a:lnTo>
                  <a:pt x="20790" y="1270000"/>
                </a:lnTo>
                <a:lnTo>
                  <a:pt x="12793" y="1282700"/>
                </a:lnTo>
                <a:lnTo>
                  <a:pt x="97294" y="1282700"/>
                </a:lnTo>
                <a:lnTo>
                  <a:pt x="110492" y="1270000"/>
                </a:lnTo>
                <a:close/>
              </a:path>
              <a:path w="4153535" h="6324600">
                <a:moveTo>
                  <a:pt x="131179" y="1257300"/>
                </a:moveTo>
                <a:lnTo>
                  <a:pt x="80013" y="1257300"/>
                </a:lnTo>
                <a:lnTo>
                  <a:pt x="66809" y="1270000"/>
                </a:lnTo>
                <a:lnTo>
                  <a:pt x="121804" y="1270000"/>
                </a:lnTo>
                <a:lnTo>
                  <a:pt x="131179" y="1257300"/>
                </a:lnTo>
                <a:close/>
              </a:path>
              <a:path w="4153535" h="6324600">
                <a:moveTo>
                  <a:pt x="158127" y="1257300"/>
                </a:moveTo>
                <a:lnTo>
                  <a:pt x="145681" y="1257300"/>
                </a:lnTo>
                <a:lnTo>
                  <a:pt x="149326" y="1270000"/>
                </a:lnTo>
                <a:lnTo>
                  <a:pt x="152107" y="1270000"/>
                </a:lnTo>
                <a:lnTo>
                  <a:pt x="158127" y="1257300"/>
                </a:lnTo>
                <a:close/>
              </a:path>
              <a:path w="4153535" h="6324600">
                <a:moveTo>
                  <a:pt x="138353" y="1244600"/>
                </a:moveTo>
                <a:lnTo>
                  <a:pt x="103771" y="1244600"/>
                </a:lnTo>
                <a:lnTo>
                  <a:pt x="92278" y="1257300"/>
                </a:lnTo>
                <a:lnTo>
                  <a:pt x="138569" y="1257300"/>
                </a:lnTo>
                <a:lnTo>
                  <a:pt x="138353" y="1244600"/>
                </a:lnTo>
                <a:close/>
              </a:path>
              <a:path w="4153535" h="6324600">
                <a:moveTo>
                  <a:pt x="189325" y="1244600"/>
                </a:moveTo>
                <a:lnTo>
                  <a:pt x="138607" y="1244600"/>
                </a:lnTo>
                <a:lnTo>
                  <a:pt x="138569" y="1257300"/>
                </a:lnTo>
                <a:lnTo>
                  <a:pt x="179943" y="1257300"/>
                </a:lnTo>
                <a:lnTo>
                  <a:pt x="189325" y="1244600"/>
                </a:lnTo>
                <a:close/>
              </a:path>
              <a:path w="4153535" h="6324600">
                <a:moveTo>
                  <a:pt x="214528" y="1244600"/>
                </a:moveTo>
                <a:lnTo>
                  <a:pt x="198831" y="1244600"/>
                </a:lnTo>
                <a:lnTo>
                  <a:pt x="204635" y="1257300"/>
                </a:lnTo>
                <a:lnTo>
                  <a:pt x="209829" y="1257300"/>
                </a:lnTo>
                <a:lnTo>
                  <a:pt x="214528" y="1244600"/>
                </a:lnTo>
                <a:close/>
              </a:path>
              <a:path w="4153535" h="6324600">
                <a:moveTo>
                  <a:pt x="3035731" y="1231900"/>
                </a:moveTo>
                <a:lnTo>
                  <a:pt x="2996106" y="1231900"/>
                </a:lnTo>
                <a:lnTo>
                  <a:pt x="2985959" y="1244600"/>
                </a:lnTo>
                <a:lnTo>
                  <a:pt x="2979140" y="1257300"/>
                </a:lnTo>
                <a:lnTo>
                  <a:pt x="3078131" y="1257300"/>
                </a:lnTo>
                <a:lnTo>
                  <a:pt x="3065370" y="1244600"/>
                </a:lnTo>
                <a:lnTo>
                  <a:pt x="3041319" y="1244600"/>
                </a:lnTo>
                <a:lnTo>
                  <a:pt x="3035731" y="1231900"/>
                </a:lnTo>
                <a:close/>
              </a:path>
              <a:path w="4153535" h="6324600">
                <a:moveTo>
                  <a:pt x="237489" y="1231900"/>
                </a:moveTo>
                <a:lnTo>
                  <a:pt x="117500" y="1231900"/>
                </a:lnTo>
                <a:lnTo>
                  <a:pt x="110496" y="1244600"/>
                </a:lnTo>
                <a:lnTo>
                  <a:pt x="225509" y="1244600"/>
                </a:lnTo>
                <a:lnTo>
                  <a:pt x="237489" y="1231900"/>
                </a:lnTo>
                <a:close/>
              </a:path>
              <a:path w="4153535" h="6324600">
                <a:moveTo>
                  <a:pt x="1063409" y="1231900"/>
                </a:moveTo>
                <a:lnTo>
                  <a:pt x="1037522" y="1231900"/>
                </a:lnTo>
                <a:lnTo>
                  <a:pt x="1033945" y="1244600"/>
                </a:lnTo>
                <a:lnTo>
                  <a:pt x="1066558" y="1244600"/>
                </a:lnTo>
                <a:lnTo>
                  <a:pt x="1063409" y="1231900"/>
                </a:lnTo>
                <a:close/>
              </a:path>
              <a:path w="4153535" h="6324600">
                <a:moveTo>
                  <a:pt x="265877" y="1219200"/>
                </a:moveTo>
                <a:lnTo>
                  <a:pt x="132067" y="1219200"/>
                </a:lnTo>
                <a:lnTo>
                  <a:pt x="124713" y="1231900"/>
                </a:lnTo>
                <a:lnTo>
                  <a:pt x="257360" y="1231900"/>
                </a:lnTo>
                <a:lnTo>
                  <a:pt x="265877" y="1219200"/>
                </a:lnTo>
                <a:close/>
              </a:path>
              <a:path w="4153535" h="6324600">
                <a:moveTo>
                  <a:pt x="1090993" y="1219200"/>
                </a:moveTo>
                <a:lnTo>
                  <a:pt x="1062127" y="1219200"/>
                </a:lnTo>
                <a:lnTo>
                  <a:pt x="1065910" y="1231900"/>
                </a:lnTo>
                <a:lnTo>
                  <a:pt x="1090002" y="1231900"/>
                </a:lnTo>
                <a:lnTo>
                  <a:pt x="1090993" y="1219200"/>
                </a:lnTo>
                <a:close/>
              </a:path>
              <a:path w="4153535" h="6324600">
                <a:moveTo>
                  <a:pt x="294157" y="1193800"/>
                </a:moveTo>
                <a:lnTo>
                  <a:pt x="203422" y="1193800"/>
                </a:lnTo>
                <a:lnTo>
                  <a:pt x="196488" y="1206500"/>
                </a:lnTo>
                <a:lnTo>
                  <a:pt x="190334" y="1206500"/>
                </a:lnTo>
                <a:lnTo>
                  <a:pt x="184962" y="1219200"/>
                </a:lnTo>
                <a:lnTo>
                  <a:pt x="271906" y="1219200"/>
                </a:lnTo>
                <a:lnTo>
                  <a:pt x="286688" y="1206500"/>
                </a:lnTo>
                <a:lnTo>
                  <a:pt x="294157" y="1193800"/>
                </a:lnTo>
                <a:close/>
              </a:path>
              <a:path w="4153535" h="6324600">
                <a:moveTo>
                  <a:pt x="2550899" y="1181100"/>
                </a:moveTo>
                <a:lnTo>
                  <a:pt x="1005914" y="1181100"/>
                </a:lnTo>
                <a:lnTo>
                  <a:pt x="1009561" y="1193800"/>
                </a:lnTo>
                <a:lnTo>
                  <a:pt x="1014531" y="1206500"/>
                </a:lnTo>
                <a:lnTo>
                  <a:pt x="1020787" y="1206500"/>
                </a:lnTo>
                <a:lnTo>
                  <a:pt x="1025906" y="1219200"/>
                </a:lnTo>
                <a:lnTo>
                  <a:pt x="1051140" y="1219200"/>
                </a:lnTo>
                <a:lnTo>
                  <a:pt x="1048969" y="1206500"/>
                </a:lnTo>
                <a:lnTo>
                  <a:pt x="1047330" y="1193800"/>
                </a:lnTo>
                <a:lnTo>
                  <a:pt x="2542124" y="1193800"/>
                </a:lnTo>
                <a:lnTo>
                  <a:pt x="2550899" y="1181100"/>
                </a:lnTo>
                <a:close/>
              </a:path>
              <a:path w="4153535" h="6324600">
                <a:moveTo>
                  <a:pt x="2542124" y="1193800"/>
                </a:moveTo>
                <a:lnTo>
                  <a:pt x="1053985" y="1193800"/>
                </a:lnTo>
                <a:lnTo>
                  <a:pt x="1057605" y="1206500"/>
                </a:lnTo>
                <a:lnTo>
                  <a:pt x="2533218" y="1206500"/>
                </a:lnTo>
                <a:lnTo>
                  <a:pt x="2542124" y="1193800"/>
                </a:lnTo>
                <a:close/>
              </a:path>
              <a:path w="4153535" h="6324600">
                <a:moveTo>
                  <a:pt x="327973" y="1181100"/>
                </a:moveTo>
                <a:lnTo>
                  <a:pt x="223693" y="1181100"/>
                </a:lnTo>
                <a:lnTo>
                  <a:pt x="211137" y="1193800"/>
                </a:lnTo>
                <a:lnTo>
                  <a:pt x="320675" y="1193800"/>
                </a:lnTo>
                <a:lnTo>
                  <a:pt x="327973" y="1181100"/>
                </a:lnTo>
                <a:close/>
              </a:path>
              <a:path w="4153535" h="6324600">
                <a:moveTo>
                  <a:pt x="355429" y="1168400"/>
                </a:moveTo>
                <a:lnTo>
                  <a:pt x="248563" y="1168400"/>
                </a:lnTo>
                <a:lnTo>
                  <a:pt x="236083" y="1181100"/>
                </a:lnTo>
                <a:lnTo>
                  <a:pt x="348386" y="1181100"/>
                </a:lnTo>
                <a:lnTo>
                  <a:pt x="355429" y="1168400"/>
                </a:lnTo>
                <a:close/>
              </a:path>
              <a:path w="4153535" h="6324600">
                <a:moveTo>
                  <a:pt x="1099921" y="1168400"/>
                </a:moveTo>
                <a:lnTo>
                  <a:pt x="1002715" y="1168400"/>
                </a:lnTo>
                <a:lnTo>
                  <a:pt x="1003630" y="1181100"/>
                </a:lnTo>
                <a:lnTo>
                  <a:pt x="1099578" y="1181100"/>
                </a:lnTo>
                <a:lnTo>
                  <a:pt x="1099921" y="1168400"/>
                </a:lnTo>
                <a:close/>
              </a:path>
              <a:path w="4153535" h="6324600">
                <a:moveTo>
                  <a:pt x="2564218" y="1155700"/>
                </a:moveTo>
                <a:lnTo>
                  <a:pt x="1588160" y="1155700"/>
                </a:lnTo>
                <a:lnTo>
                  <a:pt x="1586610" y="1168400"/>
                </a:lnTo>
                <a:lnTo>
                  <a:pt x="1101737" y="1168400"/>
                </a:lnTo>
                <a:lnTo>
                  <a:pt x="1101648" y="1181100"/>
                </a:lnTo>
                <a:lnTo>
                  <a:pt x="2558317" y="1181100"/>
                </a:lnTo>
                <a:lnTo>
                  <a:pt x="2563152" y="1168400"/>
                </a:lnTo>
                <a:lnTo>
                  <a:pt x="2564218" y="1155700"/>
                </a:lnTo>
                <a:close/>
              </a:path>
              <a:path w="4153535" h="6324600">
                <a:moveTo>
                  <a:pt x="366210" y="1155700"/>
                </a:moveTo>
                <a:lnTo>
                  <a:pt x="269322" y="1155700"/>
                </a:lnTo>
                <a:lnTo>
                  <a:pt x="261391" y="1168400"/>
                </a:lnTo>
                <a:lnTo>
                  <a:pt x="361372" y="1168400"/>
                </a:lnTo>
                <a:lnTo>
                  <a:pt x="366210" y="1155700"/>
                </a:lnTo>
                <a:close/>
              </a:path>
              <a:path w="4153535" h="6324600">
                <a:moveTo>
                  <a:pt x="1588160" y="1155700"/>
                </a:moveTo>
                <a:lnTo>
                  <a:pt x="1001394" y="1155700"/>
                </a:lnTo>
                <a:lnTo>
                  <a:pt x="1001179" y="1168400"/>
                </a:lnTo>
                <a:lnTo>
                  <a:pt x="1586077" y="1168400"/>
                </a:lnTo>
                <a:lnTo>
                  <a:pt x="1588160" y="1155700"/>
                </a:lnTo>
                <a:close/>
              </a:path>
              <a:path w="4153535" h="6324600">
                <a:moveTo>
                  <a:pt x="2599716" y="1155700"/>
                </a:moveTo>
                <a:lnTo>
                  <a:pt x="2578392" y="1155700"/>
                </a:lnTo>
                <a:lnTo>
                  <a:pt x="2584068" y="1168400"/>
                </a:lnTo>
                <a:lnTo>
                  <a:pt x="2589796" y="1168400"/>
                </a:lnTo>
                <a:lnTo>
                  <a:pt x="2599716" y="1155700"/>
                </a:lnTo>
                <a:close/>
              </a:path>
              <a:path w="4153535" h="6324600">
                <a:moveTo>
                  <a:pt x="520177" y="1054100"/>
                </a:moveTo>
                <a:lnTo>
                  <a:pt x="369273" y="1054100"/>
                </a:lnTo>
                <a:lnTo>
                  <a:pt x="363315" y="1066800"/>
                </a:lnTo>
                <a:lnTo>
                  <a:pt x="357911" y="1079500"/>
                </a:lnTo>
                <a:lnTo>
                  <a:pt x="345330" y="1092200"/>
                </a:lnTo>
                <a:lnTo>
                  <a:pt x="330517" y="1117600"/>
                </a:lnTo>
                <a:lnTo>
                  <a:pt x="312723" y="1130300"/>
                </a:lnTo>
                <a:lnTo>
                  <a:pt x="291198" y="1143000"/>
                </a:lnTo>
                <a:lnTo>
                  <a:pt x="283817" y="1155700"/>
                </a:lnTo>
                <a:lnTo>
                  <a:pt x="371462" y="1155700"/>
                </a:lnTo>
                <a:lnTo>
                  <a:pt x="375208" y="1143000"/>
                </a:lnTo>
                <a:lnTo>
                  <a:pt x="378701" y="1143000"/>
                </a:lnTo>
                <a:lnTo>
                  <a:pt x="393598" y="1130300"/>
                </a:lnTo>
                <a:lnTo>
                  <a:pt x="408805" y="1130300"/>
                </a:lnTo>
                <a:lnTo>
                  <a:pt x="424523" y="1117600"/>
                </a:lnTo>
                <a:lnTo>
                  <a:pt x="440956" y="1117600"/>
                </a:lnTo>
                <a:lnTo>
                  <a:pt x="452724" y="1104900"/>
                </a:lnTo>
                <a:lnTo>
                  <a:pt x="471687" y="1104900"/>
                </a:lnTo>
                <a:lnTo>
                  <a:pt x="479475" y="1092200"/>
                </a:lnTo>
                <a:lnTo>
                  <a:pt x="483476" y="1079500"/>
                </a:lnTo>
                <a:lnTo>
                  <a:pt x="501751" y="1079500"/>
                </a:lnTo>
                <a:lnTo>
                  <a:pt x="507187" y="1066800"/>
                </a:lnTo>
                <a:lnTo>
                  <a:pt x="517249" y="1066800"/>
                </a:lnTo>
                <a:lnTo>
                  <a:pt x="520177" y="1054100"/>
                </a:lnTo>
                <a:close/>
              </a:path>
              <a:path w="4153535" h="6324600">
                <a:moveTo>
                  <a:pt x="2613678" y="1143000"/>
                </a:moveTo>
                <a:lnTo>
                  <a:pt x="996060" y="1143000"/>
                </a:lnTo>
                <a:lnTo>
                  <a:pt x="1001788" y="1155700"/>
                </a:lnTo>
                <a:lnTo>
                  <a:pt x="2607964" y="1155700"/>
                </a:lnTo>
                <a:lnTo>
                  <a:pt x="2613678" y="1143000"/>
                </a:lnTo>
                <a:close/>
              </a:path>
              <a:path w="4153535" h="6324600">
                <a:moveTo>
                  <a:pt x="2616225" y="1130300"/>
                </a:moveTo>
                <a:lnTo>
                  <a:pt x="982129" y="1130300"/>
                </a:lnTo>
                <a:lnTo>
                  <a:pt x="984910" y="1143000"/>
                </a:lnTo>
                <a:lnTo>
                  <a:pt x="2615996" y="1143000"/>
                </a:lnTo>
                <a:lnTo>
                  <a:pt x="2616225" y="1130300"/>
                </a:lnTo>
                <a:close/>
              </a:path>
              <a:path w="4153535" h="6324600">
                <a:moveTo>
                  <a:pt x="2614777" y="1117600"/>
                </a:moveTo>
                <a:lnTo>
                  <a:pt x="971175" y="1117600"/>
                </a:lnTo>
                <a:lnTo>
                  <a:pt x="973021" y="1130300"/>
                </a:lnTo>
                <a:lnTo>
                  <a:pt x="2615285" y="1130300"/>
                </a:lnTo>
                <a:lnTo>
                  <a:pt x="2614777" y="1117600"/>
                </a:lnTo>
                <a:close/>
              </a:path>
              <a:path w="4153535" h="6324600">
                <a:moveTo>
                  <a:pt x="2658910" y="1092200"/>
                </a:moveTo>
                <a:lnTo>
                  <a:pt x="973874" y="1092200"/>
                </a:lnTo>
                <a:lnTo>
                  <a:pt x="975093" y="1104900"/>
                </a:lnTo>
                <a:lnTo>
                  <a:pt x="977836" y="1104900"/>
                </a:lnTo>
                <a:lnTo>
                  <a:pt x="972719" y="1117600"/>
                </a:lnTo>
                <a:lnTo>
                  <a:pt x="2641230" y="1117600"/>
                </a:lnTo>
                <a:lnTo>
                  <a:pt x="2651391" y="1104900"/>
                </a:lnTo>
                <a:lnTo>
                  <a:pt x="2658910" y="1092200"/>
                </a:lnTo>
                <a:close/>
              </a:path>
              <a:path w="4153535" h="6324600">
                <a:moveTo>
                  <a:pt x="971041" y="1092200"/>
                </a:moveTo>
                <a:lnTo>
                  <a:pt x="951606" y="1092200"/>
                </a:lnTo>
                <a:lnTo>
                  <a:pt x="960700" y="1104900"/>
                </a:lnTo>
                <a:lnTo>
                  <a:pt x="971041" y="1092200"/>
                </a:lnTo>
                <a:close/>
              </a:path>
              <a:path w="4153535" h="6324600">
                <a:moveTo>
                  <a:pt x="1367853" y="292100"/>
                </a:moveTo>
                <a:lnTo>
                  <a:pt x="1366659" y="292100"/>
                </a:lnTo>
                <a:lnTo>
                  <a:pt x="946670" y="1066800"/>
                </a:lnTo>
                <a:lnTo>
                  <a:pt x="920800" y="1066800"/>
                </a:lnTo>
                <a:lnTo>
                  <a:pt x="924902" y="1079500"/>
                </a:lnTo>
                <a:lnTo>
                  <a:pt x="936142" y="1079500"/>
                </a:lnTo>
                <a:lnTo>
                  <a:pt x="943504" y="1092200"/>
                </a:lnTo>
                <a:lnTo>
                  <a:pt x="2683179" y="1092200"/>
                </a:lnTo>
                <a:lnTo>
                  <a:pt x="2697073" y="1104900"/>
                </a:lnTo>
                <a:lnTo>
                  <a:pt x="2704579" y="1104900"/>
                </a:lnTo>
                <a:lnTo>
                  <a:pt x="2710370" y="1092200"/>
                </a:lnTo>
                <a:lnTo>
                  <a:pt x="2759994" y="1054100"/>
                </a:lnTo>
                <a:lnTo>
                  <a:pt x="2778175" y="1028700"/>
                </a:lnTo>
                <a:lnTo>
                  <a:pt x="2779750" y="1028700"/>
                </a:lnTo>
                <a:lnTo>
                  <a:pt x="2779750" y="1016000"/>
                </a:lnTo>
                <a:lnTo>
                  <a:pt x="2782455" y="1016000"/>
                </a:lnTo>
                <a:lnTo>
                  <a:pt x="2792848" y="1003300"/>
                </a:lnTo>
                <a:lnTo>
                  <a:pt x="2800346" y="1003300"/>
                </a:lnTo>
                <a:lnTo>
                  <a:pt x="2815272" y="990600"/>
                </a:lnTo>
                <a:lnTo>
                  <a:pt x="2823972" y="977900"/>
                </a:lnTo>
                <a:lnTo>
                  <a:pt x="2829560" y="977900"/>
                </a:lnTo>
                <a:lnTo>
                  <a:pt x="2835885" y="965200"/>
                </a:lnTo>
                <a:lnTo>
                  <a:pt x="2838389" y="965200"/>
                </a:lnTo>
                <a:lnTo>
                  <a:pt x="2837364" y="952500"/>
                </a:lnTo>
                <a:lnTo>
                  <a:pt x="2833103" y="952500"/>
                </a:lnTo>
                <a:lnTo>
                  <a:pt x="2832417" y="939800"/>
                </a:lnTo>
                <a:lnTo>
                  <a:pt x="2963335" y="939800"/>
                </a:lnTo>
                <a:lnTo>
                  <a:pt x="2972587" y="927100"/>
                </a:lnTo>
                <a:lnTo>
                  <a:pt x="2976753" y="927100"/>
                </a:lnTo>
                <a:lnTo>
                  <a:pt x="2981642" y="914400"/>
                </a:lnTo>
                <a:lnTo>
                  <a:pt x="2999997" y="914400"/>
                </a:lnTo>
                <a:lnTo>
                  <a:pt x="3004408" y="901700"/>
                </a:lnTo>
                <a:lnTo>
                  <a:pt x="3008312" y="901700"/>
                </a:lnTo>
                <a:lnTo>
                  <a:pt x="3012160" y="889000"/>
                </a:lnTo>
                <a:lnTo>
                  <a:pt x="3013875" y="889000"/>
                </a:lnTo>
                <a:lnTo>
                  <a:pt x="3009963" y="876300"/>
                </a:lnTo>
                <a:lnTo>
                  <a:pt x="3008795" y="863600"/>
                </a:lnTo>
                <a:lnTo>
                  <a:pt x="2828747" y="863600"/>
                </a:lnTo>
                <a:lnTo>
                  <a:pt x="2827578" y="850900"/>
                </a:lnTo>
                <a:lnTo>
                  <a:pt x="2825695" y="850900"/>
                </a:lnTo>
                <a:lnTo>
                  <a:pt x="2824195" y="838200"/>
                </a:lnTo>
                <a:lnTo>
                  <a:pt x="2588374" y="838200"/>
                </a:lnTo>
                <a:lnTo>
                  <a:pt x="2581084" y="825500"/>
                </a:lnTo>
                <a:lnTo>
                  <a:pt x="2577934" y="812800"/>
                </a:lnTo>
                <a:lnTo>
                  <a:pt x="2572550" y="812800"/>
                </a:lnTo>
                <a:lnTo>
                  <a:pt x="2572753" y="800100"/>
                </a:lnTo>
                <a:lnTo>
                  <a:pt x="2590377" y="787400"/>
                </a:lnTo>
                <a:lnTo>
                  <a:pt x="2596193" y="774700"/>
                </a:lnTo>
                <a:lnTo>
                  <a:pt x="2204072" y="774700"/>
                </a:lnTo>
                <a:lnTo>
                  <a:pt x="2210092" y="762000"/>
                </a:lnTo>
                <a:lnTo>
                  <a:pt x="2209774" y="749300"/>
                </a:lnTo>
                <a:lnTo>
                  <a:pt x="2206383" y="749300"/>
                </a:lnTo>
                <a:lnTo>
                  <a:pt x="2203125" y="736600"/>
                </a:lnTo>
                <a:lnTo>
                  <a:pt x="2196761" y="723900"/>
                </a:lnTo>
                <a:lnTo>
                  <a:pt x="2193531" y="723900"/>
                </a:lnTo>
                <a:lnTo>
                  <a:pt x="2190671" y="711200"/>
                </a:lnTo>
                <a:lnTo>
                  <a:pt x="2187760" y="711200"/>
                </a:lnTo>
                <a:lnTo>
                  <a:pt x="2183680" y="698500"/>
                </a:lnTo>
                <a:lnTo>
                  <a:pt x="2087568" y="698500"/>
                </a:lnTo>
                <a:lnTo>
                  <a:pt x="2058573" y="685800"/>
                </a:lnTo>
                <a:lnTo>
                  <a:pt x="2031238" y="660400"/>
                </a:lnTo>
                <a:lnTo>
                  <a:pt x="2028482" y="660400"/>
                </a:lnTo>
                <a:lnTo>
                  <a:pt x="2035302" y="647700"/>
                </a:lnTo>
                <a:lnTo>
                  <a:pt x="2041486" y="635000"/>
                </a:lnTo>
                <a:lnTo>
                  <a:pt x="2084133" y="635000"/>
                </a:lnTo>
                <a:lnTo>
                  <a:pt x="2087939" y="622300"/>
                </a:lnTo>
                <a:lnTo>
                  <a:pt x="2087435" y="609600"/>
                </a:lnTo>
                <a:lnTo>
                  <a:pt x="2085826" y="609600"/>
                </a:lnTo>
                <a:lnTo>
                  <a:pt x="2083671" y="596900"/>
                </a:lnTo>
                <a:lnTo>
                  <a:pt x="2081090" y="596900"/>
                </a:lnTo>
                <a:lnTo>
                  <a:pt x="2078202" y="584200"/>
                </a:lnTo>
                <a:lnTo>
                  <a:pt x="2073031" y="584200"/>
                </a:lnTo>
                <a:lnTo>
                  <a:pt x="2066477" y="571500"/>
                </a:lnTo>
                <a:lnTo>
                  <a:pt x="2028258" y="571500"/>
                </a:lnTo>
                <a:lnTo>
                  <a:pt x="2018855" y="558800"/>
                </a:lnTo>
                <a:lnTo>
                  <a:pt x="2009965" y="558800"/>
                </a:lnTo>
                <a:lnTo>
                  <a:pt x="1986110" y="533400"/>
                </a:lnTo>
                <a:lnTo>
                  <a:pt x="1974137" y="533400"/>
                </a:lnTo>
                <a:lnTo>
                  <a:pt x="1961959" y="520700"/>
                </a:lnTo>
                <a:lnTo>
                  <a:pt x="1954144" y="508000"/>
                </a:lnTo>
                <a:lnTo>
                  <a:pt x="1947587" y="508000"/>
                </a:lnTo>
                <a:lnTo>
                  <a:pt x="1942705" y="495300"/>
                </a:lnTo>
                <a:lnTo>
                  <a:pt x="1939912" y="482600"/>
                </a:lnTo>
                <a:lnTo>
                  <a:pt x="1843443" y="482600"/>
                </a:lnTo>
                <a:lnTo>
                  <a:pt x="1838680" y="469900"/>
                </a:lnTo>
                <a:lnTo>
                  <a:pt x="1841144" y="469900"/>
                </a:lnTo>
                <a:lnTo>
                  <a:pt x="1848284" y="457200"/>
                </a:lnTo>
                <a:lnTo>
                  <a:pt x="1794205" y="457200"/>
                </a:lnTo>
                <a:lnTo>
                  <a:pt x="1791601" y="444500"/>
                </a:lnTo>
                <a:lnTo>
                  <a:pt x="1791208" y="444500"/>
                </a:lnTo>
                <a:lnTo>
                  <a:pt x="1790187" y="431800"/>
                </a:lnTo>
                <a:lnTo>
                  <a:pt x="1790927" y="419100"/>
                </a:lnTo>
                <a:lnTo>
                  <a:pt x="1476946" y="419100"/>
                </a:lnTo>
                <a:lnTo>
                  <a:pt x="1467700" y="406400"/>
                </a:lnTo>
                <a:lnTo>
                  <a:pt x="1455801" y="406400"/>
                </a:lnTo>
                <a:lnTo>
                  <a:pt x="1449829" y="393700"/>
                </a:lnTo>
                <a:lnTo>
                  <a:pt x="1444931" y="393700"/>
                </a:lnTo>
                <a:lnTo>
                  <a:pt x="1441111" y="381000"/>
                </a:lnTo>
                <a:lnTo>
                  <a:pt x="1438376" y="381000"/>
                </a:lnTo>
                <a:lnTo>
                  <a:pt x="1436264" y="368300"/>
                </a:lnTo>
                <a:lnTo>
                  <a:pt x="1433987" y="368300"/>
                </a:lnTo>
                <a:lnTo>
                  <a:pt x="1431545" y="355600"/>
                </a:lnTo>
                <a:lnTo>
                  <a:pt x="1428940" y="342900"/>
                </a:lnTo>
                <a:lnTo>
                  <a:pt x="1426438" y="342900"/>
                </a:lnTo>
                <a:lnTo>
                  <a:pt x="1422958" y="330200"/>
                </a:lnTo>
                <a:lnTo>
                  <a:pt x="1419885" y="330200"/>
                </a:lnTo>
                <a:lnTo>
                  <a:pt x="1411992" y="317500"/>
                </a:lnTo>
                <a:lnTo>
                  <a:pt x="1403292" y="317500"/>
                </a:lnTo>
                <a:lnTo>
                  <a:pt x="1385100" y="304800"/>
                </a:lnTo>
                <a:lnTo>
                  <a:pt x="1383880" y="304800"/>
                </a:lnTo>
                <a:lnTo>
                  <a:pt x="1367853" y="292100"/>
                </a:lnTo>
                <a:close/>
              </a:path>
              <a:path w="4153535" h="6324600">
                <a:moveTo>
                  <a:pt x="599262" y="1054100"/>
                </a:moveTo>
                <a:lnTo>
                  <a:pt x="577253" y="1054100"/>
                </a:lnTo>
                <a:lnTo>
                  <a:pt x="581202" y="1066800"/>
                </a:lnTo>
                <a:lnTo>
                  <a:pt x="591426" y="1066800"/>
                </a:lnTo>
                <a:lnTo>
                  <a:pt x="599262" y="1054100"/>
                </a:lnTo>
                <a:close/>
              </a:path>
              <a:path w="4153535" h="6324600">
                <a:moveTo>
                  <a:pt x="1042997" y="889000"/>
                </a:moveTo>
                <a:lnTo>
                  <a:pt x="286969" y="889000"/>
                </a:lnTo>
                <a:lnTo>
                  <a:pt x="284530" y="901700"/>
                </a:lnTo>
                <a:lnTo>
                  <a:pt x="281876" y="901700"/>
                </a:lnTo>
                <a:lnTo>
                  <a:pt x="281673" y="914400"/>
                </a:lnTo>
                <a:lnTo>
                  <a:pt x="701644" y="914400"/>
                </a:lnTo>
                <a:lnTo>
                  <a:pt x="703706" y="927100"/>
                </a:lnTo>
                <a:lnTo>
                  <a:pt x="704202" y="927100"/>
                </a:lnTo>
                <a:lnTo>
                  <a:pt x="702779" y="939800"/>
                </a:lnTo>
                <a:lnTo>
                  <a:pt x="756234" y="939800"/>
                </a:lnTo>
                <a:lnTo>
                  <a:pt x="761149" y="965200"/>
                </a:lnTo>
                <a:lnTo>
                  <a:pt x="796315" y="965200"/>
                </a:lnTo>
                <a:lnTo>
                  <a:pt x="797153" y="977900"/>
                </a:lnTo>
                <a:lnTo>
                  <a:pt x="800466" y="990600"/>
                </a:lnTo>
                <a:lnTo>
                  <a:pt x="805680" y="990600"/>
                </a:lnTo>
                <a:lnTo>
                  <a:pt x="813568" y="1003300"/>
                </a:lnTo>
                <a:lnTo>
                  <a:pt x="824903" y="1016000"/>
                </a:lnTo>
                <a:lnTo>
                  <a:pt x="837553" y="1016000"/>
                </a:lnTo>
                <a:lnTo>
                  <a:pt x="842157" y="1028700"/>
                </a:lnTo>
                <a:lnTo>
                  <a:pt x="846061" y="1028700"/>
                </a:lnTo>
                <a:lnTo>
                  <a:pt x="848118" y="1041400"/>
                </a:lnTo>
                <a:lnTo>
                  <a:pt x="850811" y="1041400"/>
                </a:lnTo>
                <a:lnTo>
                  <a:pt x="853681" y="1054100"/>
                </a:lnTo>
                <a:lnTo>
                  <a:pt x="901069" y="1054100"/>
                </a:lnTo>
                <a:lnTo>
                  <a:pt x="909671" y="1066800"/>
                </a:lnTo>
                <a:lnTo>
                  <a:pt x="946670" y="1066800"/>
                </a:lnTo>
                <a:lnTo>
                  <a:pt x="1042997" y="889000"/>
                </a:lnTo>
                <a:close/>
              </a:path>
              <a:path w="4153535" h="6324600">
                <a:moveTo>
                  <a:pt x="518972" y="1041400"/>
                </a:moveTo>
                <a:lnTo>
                  <a:pt x="384530" y="1041400"/>
                </a:lnTo>
                <a:lnTo>
                  <a:pt x="376204" y="1054100"/>
                </a:lnTo>
                <a:lnTo>
                  <a:pt x="520789" y="1054100"/>
                </a:lnTo>
                <a:lnTo>
                  <a:pt x="518972" y="1041400"/>
                </a:lnTo>
                <a:close/>
              </a:path>
              <a:path w="4153535" h="6324600">
                <a:moveTo>
                  <a:pt x="625003" y="1041400"/>
                </a:moveTo>
                <a:lnTo>
                  <a:pt x="574230" y="1041400"/>
                </a:lnTo>
                <a:lnTo>
                  <a:pt x="572427" y="1054100"/>
                </a:lnTo>
                <a:lnTo>
                  <a:pt x="615046" y="1054100"/>
                </a:lnTo>
                <a:lnTo>
                  <a:pt x="625003" y="1041400"/>
                </a:lnTo>
                <a:close/>
              </a:path>
              <a:path w="4153535" h="6324600">
                <a:moveTo>
                  <a:pt x="514794" y="1016000"/>
                </a:moveTo>
                <a:lnTo>
                  <a:pt x="310980" y="1016000"/>
                </a:lnTo>
                <a:lnTo>
                  <a:pt x="318689" y="1028700"/>
                </a:lnTo>
                <a:lnTo>
                  <a:pt x="323430" y="1041400"/>
                </a:lnTo>
                <a:lnTo>
                  <a:pt x="334606" y="1041400"/>
                </a:lnTo>
                <a:lnTo>
                  <a:pt x="342531" y="1028700"/>
                </a:lnTo>
                <a:lnTo>
                  <a:pt x="510413" y="1028700"/>
                </a:lnTo>
                <a:lnTo>
                  <a:pt x="514794" y="1016000"/>
                </a:lnTo>
                <a:close/>
              </a:path>
              <a:path w="4153535" h="6324600">
                <a:moveTo>
                  <a:pt x="376872" y="1028700"/>
                </a:moveTo>
                <a:lnTo>
                  <a:pt x="355866" y="1028700"/>
                </a:lnTo>
                <a:lnTo>
                  <a:pt x="359689" y="1041400"/>
                </a:lnTo>
                <a:lnTo>
                  <a:pt x="372630" y="1041400"/>
                </a:lnTo>
                <a:lnTo>
                  <a:pt x="376872" y="1028700"/>
                </a:lnTo>
                <a:close/>
              </a:path>
              <a:path w="4153535" h="6324600">
                <a:moveTo>
                  <a:pt x="512419" y="1028700"/>
                </a:moveTo>
                <a:lnTo>
                  <a:pt x="385216" y="1028700"/>
                </a:lnTo>
                <a:lnTo>
                  <a:pt x="387680" y="1041400"/>
                </a:lnTo>
                <a:lnTo>
                  <a:pt x="514426" y="1041400"/>
                </a:lnTo>
                <a:lnTo>
                  <a:pt x="512419" y="1028700"/>
                </a:lnTo>
                <a:close/>
              </a:path>
              <a:path w="4153535" h="6324600">
                <a:moveTo>
                  <a:pt x="661860" y="1028700"/>
                </a:moveTo>
                <a:lnTo>
                  <a:pt x="600532" y="1028700"/>
                </a:lnTo>
                <a:lnTo>
                  <a:pt x="588941" y="1041400"/>
                </a:lnTo>
                <a:lnTo>
                  <a:pt x="656780" y="1041400"/>
                </a:lnTo>
                <a:lnTo>
                  <a:pt x="661860" y="1028700"/>
                </a:lnTo>
                <a:close/>
              </a:path>
              <a:path w="4153535" h="6324600">
                <a:moveTo>
                  <a:pt x="730770" y="1003300"/>
                </a:moveTo>
                <a:lnTo>
                  <a:pt x="595134" y="1003300"/>
                </a:lnTo>
                <a:lnTo>
                  <a:pt x="594271" y="1016000"/>
                </a:lnTo>
                <a:lnTo>
                  <a:pt x="604126" y="1028700"/>
                </a:lnTo>
                <a:lnTo>
                  <a:pt x="681385" y="1028700"/>
                </a:lnTo>
                <a:lnTo>
                  <a:pt x="691766" y="1016000"/>
                </a:lnTo>
                <a:lnTo>
                  <a:pt x="721829" y="1016000"/>
                </a:lnTo>
                <a:lnTo>
                  <a:pt x="730770" y="1003300"/>
                </a:lnTo>
                <a:close/>
              </a:path>
              <a:path w="4153535" h="6324600">
                <a:moveTo>
                  <a:pt x="711034" y="1016000"/>
                </a:moveTo>
                <a:lnTo>
                  <a:pt x="691766" y="1016000"/>
                </a:lnTo>
                <a:lnTo>
                  <a:pt x="703033" y="1028700"/>
                </a:lnTo>
                <a:lnTo>
                  <a:pt x="706551" y="1028700"/>
                </a:lnTo>
                <a:lnTo>
                  <a:pt x="711034" y="1016000"/>
                </a:lnTo>
                <a:close/>
              </a:path>
              <a:path w="4153535" h="6324600">
                <a:moveTo>
                  <a:pt x="289166" y="1003300"/>
                </a:moveTo>
                <a:lnTo>
                  <a:pt x="250012" y="1003300"/>
                </a:lnTo>
                <a:lnTo>
                  <a:pt x="250926" y="1016000"/>
                </a:lnTo>
                <a:lnTo>
                  <a:pt x="282257" y="1016000"/>
                </a:lnTo>
                <a:lnTo>
                  <a:pt x="289166" y="1003300"/>
                </a:lnTo>
                <a:close/>
              </a:path>
              <a:path w="4153535" h="6324600">
                <a:moveTo>
                  <a:pt x="529037" y="1003300"/>
                </a:moveTo>
                <a:lnTo>
                  <a:pt x="292938" y="1003300"/>
                </a:lnTo>
                <a:lnTo>
                  <a:pt x="301872" y="1016000"/>
                </a:lnTo>
                <a:lnTo>
                  <a:pt x="521576" y="1016000"/>
                </a:lnTo>
                <a:lnTo>
                  <a:pt x="529037" y="1003300"/>
                </a:lnTo>
                <a:close/>
              </a:path>
              <a:path w="4153535" h="6324600">
                <a:moveTo>
                  <a:pt x="589483" y="965200"/>
                </a:moveTo>
                <a:lnTo>
                  <a:pt x="257365" y="965200"/>
                </a:lnTo>
                <a:lnTo>
                  <a:pt x="264236" y="977900"/>
                </a:lnTo>
                <a:lnTo>
                  <a:pt x="262521" y="990600"/>
                </a:lnTo>
                <a:lnTo>
                  <a:pt x="258229" y="1003300"/>
                </a:lnTo>
                <a:lnTo>
                  <a:pt x="572836" y="1003300"/>
                </a:lnTo>
                <a:lnTo>
                  <a:pt x="579208" y="990600"/>
                </a:lnTo>
                <a:lnTo>
                  <a:pt x="584476" y="990600"/>
                </a:lnTo>
                <a:lnTo>
                  <a:pt x="587870" y="977900"/>
                </a:lnTo>
                <a:lnTo>
                  <a:pt x="589483" y="965200"/>
                </a:lnTo>
                <a:close/>
              </a:path>
              <a:path w="4153535" h="6324600">
                <a:moveTo>
                  <a:pt x="743060" y="952500"/>
                </a:moveTo>
                <a:lnTo>
                  <a:pt x="638987" y="952500"/>
                </a:lnTo>
                <a:lnTo>
                  <a:pt x="631634" y="965200"/>
                </a:lnTo>
                <a:lnTo>
                  <a:pt x="622166" y="977900"/>
                </a:lnTo>
                <a:lnTo>
                  <a:pt x="611470" y="990600"/>
                </a:lnTo>
                <a:lnTo>
                  <a:pt x="600430" y="1003300"/>
                </a:lnTo>
                <a:lnTo>
                  <a:pt x="755383" y="1003300"/>
                </a:lnTo>
                <a:lnTo>
                  <a:pt x="757745" y="990600"/>
                </a:lnTo>
                <a:lnTo>
                  <a:pt x="745998" y="977900"/>
                </a:lnTo>
                <a:lnTo>
                  <a:pt x="741095" y="977900"/>
                </a:lnTo>
                <a:lnTo>
                  <a:pt x="739628" y="965200"/>
                </a:lnTo>
                <a:lnTo>
                  <a:pt x="740336" y="965200"/>
                </a:lnTo>
                <a:lnTo>
                  <a:pt x="743060" y="952500"/>
                </a:lnTo>
                <a:close/>
              </a:path>
              <a:path w="4153535" h="6324600">
                <a:moveTo>
                  <a:pt x="666718" y="914400"/>
                </a:moveTo>
                <a:lnTo>
                  <a:pt x="279412" y="914400"/>
                </a:lnTo>
                <a:lnTo>
                  <a:pt x="277634" y="927100"/>
                </a:lnTo>
                <a:lnTo>
                  <a:pt x="276535" y="939800"/>
                </a:lnTo>
                <a:lnTo>
                  <a:pt x="273738" y="939800"/>
                </a:lnTo>
                <a:lnTo>
                  <a:pt x="269461" y="952500"/>
                </a:lnTo>
                <a:lnTo>
                  <a:pt x="263969" y="952500"/>
                </a:lnTo>
                <a:lnTo>
                  <a:pt x="257632" y="965200"/>
                </a:lnTo>
                <a:lnTo>
                  <a:pt x="616267" y="965200"/>
                </a:lnTo>
                <a:lnTo>
                  <a:pt x="619251" y="952500"/>
                </a:lnTo>
                <a:lnTo>
                  <a:pt x="632319" y="939800"/>
                </a:lnTo>
                <a:lnTo>
                  <a:pt x="648595" y="927100"/>
                </a:lnTo>
                <a:lnTo>
                  <a:pt x="666718" y="914400"/>
                </a:lnTo>
                <a:close/>
              </a:path>
              <a:path w="4153535" h="6324600">
                <a:moveTo>
                  <a:pt x="2932506" y="952500"/>
                </a:moveTo>
                <a:lnTo>
                  <a:pt x="2885119" y="952500"/>
                </a:lnTo>
                <a:lnTo>
                  <a:pt x="2900856" y="965200"/>
                </a:lnTo>
                <a:lnTo>
                  <a:pt x="2916656" y="965200"/>
                </a:lnTo>
                <a:lnTo>
                  <a:pt x="2932506" y="952500"/>
                </a:lnTo>
                <a:close/>
              </a:path>
              <a:path w="4153535" h="6324600">
                <a:moveTo>
                  <a:pt x="756234" y="939800"/>
                </a:moveTo>
                <a:lnTo>
                  <a:pt x="644499" y="939800"/>
                </a:lnTo>
                <a:lnTo>
                  <a:pt x="640346" y="952500"/>
                </a:lnTo>
                <a:lnTo>
                  <a:pt x="751827" y="952500"/>
                </a:lnTo>
                <a:lnTo>
                  <a:pt x="756234" y="939800"/>
                </a:lnTo>
                <a:close/>
              </a:path>
              <a:path w="4153535" h="6324600">
                <a:moveTo>
                  <a:pt x="2953518" y="939800"/>
                </a:moveTo>
                <a:lnTo>
                  <a:pt x="2860883" y="939800"/>
                </a:lnTo>
                <a:lnTo>
                  <a:pt x="2866263" y="952500"/>
                </a:lnTo>
                <a:lnTo>
                  <a:pt x="2943215" y="952500"/>
                </a:lnTo>
                <a:lnTo>
                  <a:pt x="2953518" y="939800"/>
                </a:lnTo>
                <a:close/>
              </a:path>
              <a:path w="4153535" h="6324600">
                <a:moveTo>
                  <a:pt x="281470" y="901700"/>
                </a:moveTo>
                <a:lnTo>
                  <a:pt x="219849" y="901700"/>
                </a:lnTo>
                <a:lnTo>
                  <a:pt x="224561" y="914400"/>
                </a:lnTo>
                <a:lnTo>
                  <a:pt x="281139" y="914400"/>
                </a:lnTo>
                <a:lnTo>
                  <a:pt x="281470" y="901700"/>
                </a:lnTo>
                <a:close/>
              </a:path>
              <a:path w="4153535" h="6324600">
                <a:moveTo>
                  <a:pt x="375665" y="647700"/>
                </a:moveTo>
                <a:lnTo>
                  <a:pt x="321976" y="647700"/>
                </a:lnTo>
                <a:lnTo>
                  <a:pt x="312672" y="660400"/>
                </a:lnTo>
                <a:lnTo>
                  <a:pt x="306552" y="673100"/>
                </a:lnTo>
                <a:lnTo>
                  <a:pt x="305854" y="673100"/>
                </a:lnTo>
                <a:lnTo>
                  <a:pt x="303822" y="685800"/>
                </a:lnTo>
                <a:lnTo>
                  <a:pt x="301510" y="685800"/>
                </a:lnTo>
                <a:lnTo>
                  <a:pt x="283464" y="698500"/>
                </a:lnTo>
                <a:lnTo>
                  <a:pt x="267228" y="711200"/>
                </a:lnTo>
                <a:lnTo>
                  <a:pt x="251481" y="723900"/>
                </a:lnTo>
                <a:lnTo>
                  <a:pt x="234899" y="736600"/>
                </a:lnTo>
                <a:lnTo>
                  <a:pt x="224849" y="749300"/>
                </a:lnTo>
                <a:lnTo>
                  <a:pt x="218884" y="762000"/>
                </a:lnTo>
                <a:lnTo>
                  <a:pt x="216871" y="774700"/>
                </a:lnTo>
                <a:lnTo>
                  <a:pt x="218681" y="787400"/>
                </a:lnTo>
                <a:lnTo>
                  <a:pt x="220472" y="787400"/>
                </a:lnTo>
                <a:lnTo>
                  <a:pt x="221945" y="800100"/>
                </a:lnTo>
                <a:lnTo>
                  <a:pt x="223951" y="800100"/>
                </a:lnTo>
                <a:lnTo>
                  <a:pt x="226110" y="812800"/>
                </a:lnTo>
                <a:lnTo>
                  <a:pt x="225310" y="825500"/>
                </a:lnTo>
                <a:lnTo>
                  <a:pt x="219773" y="825500"/>
                </a:lnTo>
                <a:lnTo>
                  <a:pt x="212035" y="838200"/>
                </a:lnTo>
                <a:lnTo>
                  <a:pt x="208335" y="850900"/>
                </a:lnTo>
                <a:lnTo>
                  <a:pt x="208052" y="863600"/>
                </a:lnTo>
                <a:lnTo>
                  <a:pt x="210565" y="876300"/>
                </a:lnTo>
                <a:lnTo>
                  <a:pt x="212589" y="876300"/>
                </a:lnTo>
                <a:lnTo>
                  <a:pt x="216175" y="889000"/>
                </a:lnTo>
                <a:lnTo>
                  <a:pt x="218135" y="901700"/>
                </a:lnTo>
                <a:lnTo>
                  <a:pt x="282422" y="901700"/>
                </a:lnTo>
                <a:lnTo>
                  <a:pt x="282155" y="889000"/>
                </a:lnTo>
                <a:lnTo>
                  <a:pt x="1042997" y="889000"/>
                </a:lnTo>
                <a:lnTo>
                  <a:pt x="1166846" y="660400"/>
                </a:lnTo>
                <a:lnTo>
                  <a:pt x="377710" y="660400"/>
                </a:lnTo>
                <a:lnTo>
                  <a:pt x="375665" y="647700"/>
                </a:lnTo>
                <a:close/>
              </a:path>
              <a:path w="4153535" h="6324600">
                <a:moveTo>
                  <a:pt x="3003808" y="850900"/>
                </a:moveTo>
                <a:lnTo>
                  <a:pt x="2852254" y="850900"/>
                </a:lnTo>
                <a:lnTo>
                  <a:pt x="2849562" y="863600"/>
                </a:lnTo>
                <a:lnTo>
                  <a:pt x="3006204" y="863600"/>
                </a:lnTo>
                <a:lnTo>
                  <a:pt x="3003808" y="850900"/>
                </a:lnTo>
                <a:close/>
              </a:path>
              <a:path w="4153535" h="6324600">
                <a:moveTo>
                  <a:pt x="3003307" y="838200"/>
                </a:moveTo>
                <a:lnTo>
                  <a:pt x="2855633" y="838200"/>
                </a:lnTo>
                <a:lnTo>
                  <a:pt x="2858071" y="850900"/>
                </a:lnTo>
                <a:lnTo>
                  <a:pt x="3002915" y="850900"/>
                </a:lnTo>
                <a:lnTo>
                  <a:pt x="3003307" y="838200"/>
                </a:lnTo>
                <a:close/>
              </a:path>
              <a:path w="4153535" h="6324600">
                <a:moveTo>
                  <a:pt x="2823386" y="800100"/>
                </a:moveTo>
                <a:lnTo>
                  <a:pt x="2598026" y="800100"/>
                </a:lnTo>
                <a:lnTo>
                  <a:pt x="2596800" y="812800"/>
                </a:lnTo>
                <a:lnTo>
                  <a:pt x="2595679" y="825500"/>
                </a:lnTo>
                <a:lnTo>
                  <a:pt x="2594000" y="825500"/>
                </a:lnTo>
                <a:lnTo>
                  <a:pt x="2591854" y="838200"/>
                </a:lnTo>
                <a:lnTo>
                  <a:pt x="2822994" y="838200"/>
                </a:lnTo>
                <a:lnTo>
                  <a:pt x="2822003" y="825500"/>
                </a:lnTo>
                <a:lnTo>
                  <a:pt x="2821415" y="812800"/>
                </a:lnTo>
                <a:lnTo>
                  <a:pt x="2823386" y="800100"/>
                </a:lnTo>
                <a:close/>
              </a:path>
              <a:path w="4153535" h="6324600">
                <a:moveTo>
                  <a:pt x="2862033" y="800100"/>
                </a:moveTo>
                <a:lnTo>
                  <a:pt x="2857576" y="812800"/>
                </a:lnTo>
                <a:lnTo>
                  <a:pt x="2853651" y="825500"/>
                </a:lnTo>
                <a:lnTo>
                  <a:pt x="2853372" y="838200"/>
                </a:lnTo>
                <a:lnTo>
                  <a:pt x="3004769" y="838200"/>
                </a:lnTo>
                <a:lnTo>
                  <a:pt x="3006366" y="825500"/>
                </a:lnTo>
                <a:lnTo>
                  <a:pt x="2876638" y="825500"/>
                </a:lnTo>
                <a:lnTo>
                  <a:pt x="2874441" y="812800"/>
                </a:lnTo>
                <a:lnTo>
                  <a:pt x="2867025" y="812800"/>
                </a:lnTo>
                <a:lnTo>
                  <a:pt x="2862033" y="800100"/>
                </a:lnTo>
                <a:close/>
              </a:path>
              <a:path w="4153535" h="6324600">
                <a:moveTo>
                  <a:pt x="3049028" y="787400"/>
                </a:moveTo>
                <a:lnTo>
                  <a:pt x="2901276" y="787400"/>
                </a:lnTo>
                <a:lnTo>
                  <a:pt x="2898343" y="800100"/>
                </a:lnTo>
                <a:lnTo>
                  <a:pt x="2894825" y="800100"/>
                </a:lnTo>
                <a:lnTo>
                  <a:pt x="2887687" y="812800"/>
                </a:lnTo>
                <a:lnTo>
                  <a:pt x="2882557" y="825500"/>
                </a:lnTo>
                <a:lnTo>
                  <a:pt x="3007706" y="825500"/>
                </a:lnTo>
                <a:lnTo>
                  <a:pt x="3010166" y="812800"/>
                </a:lnTo>
                <a:lnTo>
                  <a:pt x="3043258" y="812800"/>
                </a:lnTo>
                <a:lnTo>
                  <a:pt x="3047322" y="800100"/>
                </a:lnTo>
                <a:lnTo>
                  <a:pt x="3049028" y="787400"/>
                </a:lnTo>
                <a:close/>
              </a:path>
              <a:path w="4153535" h="6324600">
                <a:moveTo>
                  <a:pt x="2836722" y="787400"/>
                </a:moveTo>
                <a:lnTo>
                  <a:pt x="2602867" y="787400"/>
                </a:lnTo>
                <a:lnTo>
                  <a:pt x="2599626" y="800100"/>
                </a:lnTo>
                <a:lnTo>
                  <a:pt x="2828345" y="800100"/>
                </a:lnTo>
                <a:lnTo>
                  <a:pt x="2836722" y="787400"/>
                </a:lnTo>
                <a:close/>
              </a:path>
              <a:path w="4153535" h="6324600">
                <a:moveTo>
                  <a:pt x="2842780" y="774700"/>
                </a:moveTo>
                <a:lnTo>
                  <a:pt x="2615326" y="774700"/>
                </a:lnTo>
                <a:lnTo>
                  <a:pt x="2607895" y="787400"/>
                </a:lnTo>
                <a:lnTo>
                  <a:pt x="2841510" y="787400"/>
                </a:lnTo>
                <a:lnTo>
                  <a:pt x="2842780" y="774700"/>
                </a:lnTo>
                <a:close/>
              </a:path>
              <a:path w="4153535" h="6324600">
                <a:moveTo>
                  <a:pt x="3050032" y="774700"/>
                </a:moveTo>
                <a:lnTo>
                  <a:pt x="2909857" y="774700"/>
                </a:lnTo>
                <a:lnTo>
                  <a:pt x="2905108" y="787400"/>
                </a:lnTo>
                <a:lnTo>
                  <a:pt x="3049308" y="787400"/>
                </a:lnTo>
                <a:lnTo>
                  <a:pt x="3050032" y="774700"/>
                </a:lnTo>
                <a:close/>
              </a:path>
              <a:path w="4153535" h="6324600">
                <a:moveTo>
                  <a:pt x="2482278" y="762000"/>
                </a:moveTo>
                <a:lnTo>
                  <a:pt x="2223300" y="762000"/>
                </a:lnTo>
                <a:lnTo>
                  <a:pt x="2220366" y="774700"/>
                </a:lnTo>
                <a:lnTo>
                  <a:pt x="2487383" y="774700"/>
                </a:lnTo>
                <a:lnTo>
                  <a:pt x="2482278" y="762000"/>
                </a:lnTo>
                <a:close/>
              </a:path>
              <a:path w="4153535" h="6324600">
                <a:moveTo>
                  <a:pt x="2604096" y="762000"/>
                </a:moveTo>
                <a:lnTo>
                  <a:pt x="2514003" y="762000"/>
                </a:lnTo>
                <a:lnTo>
                  <a:pt x="2513723" y="774700"/>
                </a:lnTo>
                <a:lnTo>
                  <a:pt x="2596193" y="774700"/>
                </a:lnTo>
                <a:lnTo>
                  <a:pt x="2604096" y="762000"/>
                </a:lnTo>
                <a:close/>
              </a:path>
              <a:path w="4153535" h="6324600">
                <a:moveTo>
                  <a:pt x="2830576" y="711200"/>
                </a:moveTo>
                <a:lnTo>
                  <a:pt x="2818955" y="711200"/>
                </a:lnTo>
                <a:lnTo>
                  <a:pt x="2812462" y="723900"/>
                </a:lnTo>
                <a:lnTo>
                  <a:pt x="2806223" y="736600"/>
                </a:lnTo>
                <a:lnTo>
                  <a:pt x="2800871" y="736600"/>
                </a:lnTo>
                <a:lnTo>
                  <a:pt x="2797035" y="749300"/>
                </a:lnTo>
                <a:lnTo>
                  <a:pt x="2794889" y="762000"/>
                </a:lnTo>
                <a:lnTo>
                  <a:pt x="2650084" y="762000"/>
                </a:lnTo>
                <a:lnTo>
                  <a:pt x="2642696" y="774700"/>
                </a:lnTo>
                <a:lnTo>
                  <a:pt x="2843657" y="774700"/>
                </a:lnTo>
                <a:lnTo>
                  <a:pt x="2844181" y="749300"/>
                </a:lnTo>
                <a:lnTo>
                  <a:pt x="2841726" y="736600"/>
                </a:lnTo>
                <a:lnTo>
                  <a:pt x="2836966" y="723900"/>
                </a:lnTo>
                <a:lnTo>
                  <a:pt x="2830576" y="711200"/>
                </a:lnTo>
                <a:close/>
              </a:path>
              <a:path w="4153535" h="6324600">
                <a:moveTo>
                  <a:pt x="3057173" y="762000"/>
                </a:moveTo>
                <a:lnTo>
                  <a:pt x="2930093" y="762000"/>
                </a:lnTo>
                <a:lnTo>
                  <a:pt x="2925076" y="774700"/>
                </a:lnTo>
                <a:lnTo>
                  <a:pt x="3053880" y="774700"/>
                </a:lnTo>
                <a:lnTo>
                  <a:pt x="3057173" y="762000"/>
                </a:lnTo>
                <a:close/>
              </a:path>
              <a:path w="4153535" h="6324600">
                <a:moveTo>
                  <a:pt x="2354541" y="711200"/>
                </a:moveTo>
                <a:lnTo>
                  <a:pt x="2235809" y="711200"/>
                </a:lnTo>
                <a:lnTo>
                  <a:pt x="2233015" y="723900"/>
                </a:lnTo>
                <a:lnTo>
                  <a:pt x="2230039" y="736600"/>
                </a:lnTo>
                <a:lnTo>
                  <a:pt x="2227367" y="736600"/>
                </a:lnTo>
                <a:lnTo>
                  <a:pt x="2225186" y="749300"/>
                </a:lnTo>
                <a:lnTo>
                  <a:pt x="2223681" y="762000"/>
                </a:lnTo>
                <a:lnTo>
                  <a:pt x="2404527" y="762000"/>
                </a:lnTo>
                <a:lnTo>
                  <a:pt x="2399000" y="749300"/>
                </a:lnTo>
                <a:lnTo>
                  <a:pt x="2394889" y="749300"/>
                </a:lnTo>
                <a:lnTo>
                  <a:pt x="2389599" y="736600"/>
                </a:lnTo>
                <a:lnTo>
                  <a:pt x="2382707" y="723900"/>
                </a:lnTo>
                <a:lnTo>
                  <a:pt x="2359126" y="723900"/>
                </a:lnTo>
                <a:lnTo>
                  <a:pt x="2354541" y="711200"/>
                </a:lnTo>
                <a:close/>
              </a:path>
              <a:path w="4153535" h="6324600">
                <a:moveTo>
                  <a:pt x="2588722" y="749300"/>
                </a:moveTo>
                <a:lnTo>
                  <a:pt x="2513850" y="749300"/>
                </a:lnTo>
                <a:lnTo>
                  <a:pt x="2513914" y="762000"/>
                </a:lnTo>
                <a:lnTo>
                  <a:pt x="2597975" y="762000"/>
                </a:lnTo>
                <a:lnTo>
                  <a:pt x="2588722" y="749300"/>
                </a:lnTo>
                <a:close/>
              </a:path>
              <a:path w="4153535" h="6324600">
                <a:moveTo>
                  <a:pt x="2781933" y="736600"/>
                </a:moveTo>
                <a:lnTo>
                  <a:pt x="2679344" y="736600"/>
                </a:lnTo>
                <a:lnTo>
                  <a:pt x="2673926" y="749300"/>
                </a:lnTo>
                <a:lnTo>
                  <a:pt x="2662733" y="749300"/>
                </a:lnTo>
                <a:lnTo>
                  <a:pt x="2656979" y="762000"/>
                </a:lnTo>
                <a:lnTo>
                  <a:pt x="2775915" y="762000"/>
                </a:lnTo>
                <a:lnTo>
                  <a:pt x="2779264" y="749300"/>
                </a:lnTo>
                <a:lnTo>
                  <a:pt x="2781933" y="736600"/>
                </a:lnTo>
                <a:close/>
              </a:path>
              <a:path w="4153535" h="6324600">
                <a:moveTo>
                  <a:pt x="3051924" y="749300"/>
                </a:moveTo>
                <a:lnTo>
                  <a:pt x="2942564" y="749300"/>
                </a:lnTo>
                <a:lnTo>
                  <a:pt x="2940189" y="762000"/>
                </a:lnTo>
                <a:lnTo>
                  <a:pt x="3054982" y="762000"/>
                </a:lnTo>
                <a:lnTo>
                  <a:pt x="3051924" y="749300"/>
                </a:lnTo>
                <a:close/>
              </a:path>
              <a:path w="4153535" h="6324600">
                <a:moveTo>
                  <a:pt x="2573845" y="723900"/>
                </a:moveTo>
                <a:lnTo>
                  <a:pt x="2535364" y="723900"/>
                </a:lnTo>
                <a:lnTo>
                  <a:pt x="2529281" y="736600"/>
                </a:lnTo>
                <a:lnTo>
                  <a:pt x="2524252" y="749300"/>
                </a:lnTo>
                <a:lnTo>
                  <a:pt x="2582683" y="749300"/>
                </a:lnTo>
                <a:lnTo>
                  <a:pt x="2579203" y="736600"/>
                </a:lnTo>
                <a:lnTo>
                  <a:pt x="2576360" y="736600"/>
                </a:lnTo>
                <a:lnTo>
                  <a:pt x="2575737" y="730249"/>
                </a:lnTo>
                <a:lnTo>
                  <a:pt x="2573845" y="723900"/>
                </a:lnTo>
                <a:close/>
              </a:path>
              <a:path w="4153535" h="6324600">
                <a:moveTo>
                  <a:pt x="3007906" y="698500"/>
                </a:moveTo>
                <a:lnTo>
                  <a:pt x="2952013" y="698500"/>
                </a:lnTo>
                <a:lnTo>
                  <a:pt x="2948736" y="711200"/>
                </a:lnTo>
                <a:lnTo>
                  <a:pt x="2945802" y="723900"/>
                </a:lnTo>
                <a:lnTo>
                  <a:pt x="2942531" y="723900"/>
                </a:lnTo>
                <a:lnTo>
                  <a:pt x="2940619" y="736600"/>
                </a:lnTo>
                <a:lnTo>
                  <a:pt x="2941764" y="749300"/>
                </a:lnTo>
                <a:lnTo>
                  <a:pt x="3044462" y="749300"/>
                </a:lnTo>
                <a:lnTo>
                  <a:pt x="3039033" y="736600"/>
                </a:lnTo>
                <a:lnTo>
                  <a:pt x="3035757" y="736600"/>
                </a:lnTo>
                <a:lnTo>
                  <a:pt x="3034753" y="723900"/>
                </a:lnTo>
                <a:lnTo>
                  <a:pt x="3034944" y="711200"/>
                </a:lnTo>
                <a:lnTo>
                  <a:pt x="3008795" y="711200"/>
                </a:lnTo>
                <a:lnTo>
                  <a:pt x="3007906" y="698500"/>
                </a:lnTo>
                <a:close/>
              </a:path>
              <a:path w="4153535" h="6324600">
                <a:moveTo>
                  <a:pt x="2575737" y="730249"/>
                </a:moveTo>
                <a:lnTo>
                  <a:pt x="2576360" y="736600"/>
                </a:lnTo>
                <a:lnTo>
                  <a:pt x="2577630" y="736600"/>
                </a:lnTo>
                <a:lnTo>
                  <a:pt x="2575737" y="730249"/>
                </a:lnTo>
                <a:close/>
              </a:path>
              <a:path w="4153535" h="6324600">
                <a:moveTo>
                  <a:pt x="2632205" y="723900"/>
                </a:moveTo>
                <a:lnTo>
                  <a:pt x="2575115" y="723900"/>
                </a:lnTo>
                <a:lnTo>
                  <a:pt x="2575737" y="730249"/>
                </a:lnTo>
                <a:lnTo>
                  <a:pt x="2577630" y="736600"/>
                </a:lnTo>
                <a:lnTo>
                  <a:pt x="2625282" y="736600"/>
                </a:lnTo>
                <a:lnTo>
                  <a:pt x="2632205" y="723900"/>
                </a:lnTo>
                <a:close/>
              </a:path>
              <a:path w="4153535" h="6324600">
                <a:moveTo>
                  <a:pt x="2782468" y="711200"/>
                </a:moveTo>
                <a:lnTo>
                  <a:pt x="2666047" y="711200"/>
                </a:lnTo>
                <a:lnTo>
                  <a:pt x="2668231" y="723900"/>
                </a:lnTo>
                <a:lnTo>
                  <a:pt x="2683395" y="723900"/>
                </a:lnTo>
                <a:lnTo>
                  <a:pt x="2683573" y="736600"/>
                </a:lnTo>
                <a:lnTo>
                  <a:pt x="2783428" y="736600"/>
                </a:lnTo>
                <a:lnTo>
                  <a:pt x="2783255" y="723900"/>
                </a:lnTo>
                <a:lnTo>
                  <a:pt x="2782468" y="711200"/>
                </a:lnTo>
                <a:close/>
              </a:path>
              <a:path w="4153535" h="6324600">
                <a:moveTo>
                  <a:pt x="2642325" y="698500"/>
                </a:moveTo>
                <a:lnTo>
                  <a:pt x="2553258" y="698500"/>
                </a:lnTo>
                <a:lnTo>
                  <a:pt x="2562861" y="711200"/>
                </a:lnTo>
                <a:lnTo>
                  <a:pt x="2570162" y="723900"/>
                </a:lnTo>
                <a:lnTo>
                  <a:pt x="2642971" y="723900"/>
                </a:lnTo>
                <a:lnTo>
                  <a:pt x="2642971" y="711200"/>
                </a:lnTo>
                <a:lnTo>
                  <a:pt x="2642738" y="711200"/>
                </a:lnTo>
                <a:lnTo>
                  <a:pt x="2642325" y="698500"/>
                </a:lnTo>
                <a:close/>
              </a:path>
              <a:path w="4153535" h="6324600">
                <a:moveTo>
                  <a:pt x="2345536" y="685800"/>
                </a:moveTo>
                <a:lnTo>
                  <a:pt x="2283694" y="685800"/>
                </a:lnTo>
                <a:lnTo>
                  <a:pt x="2275662" y="698500"/>
                </a:lnTo>
                <a:lnTo>
                  <a:pt x="2250516" y="698500"/>
                </a:lnTo>
                <a:lnTo>
                  <a:pt x="2242058" y="711200"/>
                </a:lnTo>
                <a:lnTo>
                  <a:pt x="2352713" y="711200"/>
                </a:lnTo>
                <a:lnTo>
                  <a:pt x="2349166" y="698500"/>
                </a:lnTo>
                <a:lnTo>
                  <a:pt x="2345536" y="685800"/>
                </a:lnTo>
                <a:close/>
              </a:path>
              <a:path w="4153535" h="6324600">
                <a:moveTo>
                  <a:pt x="2796044" y="685800"/>
                </a:moveTo>
                <a:lnTo>
                  <a:pt x="2683062" y="685800"/>
                </a:lnTo>
                <a:lnTo>
                  <a:pt x="2678453" y="698500"/>
                </a:lnTo>
                <a:lnTo>
                  <a:pt x="2669527" y="711200"/>
                </a:lnTo>
                <a:lnTo>
                  <a:pt x="2794012" y="711200"/>
                </a:lnTo>
                <a:lnTo>
                  <a:pt x="2802191" y="698500"/>
                </a:lnTo>
                <a:lnTo>
                  <a:pt x="2802864" y="698500"/>
                </a:lnTo>
                <a:lnTo>
                  <a:pt x="2796044" y="685800"/>
                </a:lnTo>
                <a:close/>
              </a:path>
              <a:path w="4153535" h="6324600">
                <a:moveTo>
                  <a:pt x="2179599" y="685800"/>
                </a:moveTo>
                <a:lnTo>
                  <a:pt x="2156002" y="685800"/>
                </a:lnTo>
                <a:lnTo>
                  <a:pt x="2150338" y="698500"/>
                </a:lnTo>
                <a:lnTo>
                  <a:pt x="2183680" y="698500"/>
                </a:lnTo>
                <a:lnTo>
                  <a:pt x="2179599" y="685800"/>
                </a:lnTo>
                <a:close/>
              </a:path>
              <a:path w="4153535" h="6324600">
                <a:moveTo>
                  <a:pt x="2640990" y="673100"/>
                </a:moveTo>
                <a:lnTo>
                  <a:pt x="2528062" y="673100"/>
                </a:lnTo>
                <a:lnTo>
                  <a:pt x="2527820" y="685800"/>
                </a:lnTo>
                <a:lnTo>
                  <a:pt x="2530868" y="685800"/>
                </a:lnTo>
                <a:lnTo>
                  <a:pt x="2542284" y="698500"/>
                </a:lnTo>
                <a:lnTo>
                  <a:pt x="2641848" y="698500"/>
                </a:lnTo>
                <a:lnTo>
                  <a:pt x="2640990" y="673100"/>
                </a:lnTo>
                <a:close/>
              </a:path>
              <a:path w="4153535" h="6324600">
                <a:moveTo>
                  <a:pt x="2981871" y="685800"/>
                </a:moveTo>
                <a:lnTo>
                  <a:pt x="2973603" y="685800"/>
                </a:lnTo>
                <a:lnTo>
                  <a:pt x="2964476" y="698500"/>
                </a:lnTo>
                <a:lnTo>
                  <a:pt x="2987741" y="698500"/>
                </a:lnTo>
                <a:lnTo>
                  <a:pt x="2981871" y="685800"/>
                </a:lnTo>
                <a:close/>
              </a:path>
              <a:path w="4153535" h="6324600">
                <a:moveTo>
                  <a:pt x="2265857" y="673100"/>
                </a:moveTo>
                <a:lnTo>
                  <a:pt x="2242743" y="673100"/>
                </a:lnTo>
                <a:lnTo>
                  <a:pt x="2249246" y="685800"/>
                </a:lnTo>
                <a:lnTo>
                  <a:pt x="2263876" y="685800"/>
                </a:lnTo>
                <a:lnTo>
                  <a:pt x="2265857" y="673100"/>
                </a:lnTo>
                <a:close/>
              </a:path>
              <a:path w="4153535" h="6324600">
                <a:moveTo>
                  <a:pt x="2343937" y="660400"/>
                </a:moveTo>
                <a:lnTo>
                  <a:pt x="2320391" y="660400"/>
                </a:lnTo>
                <a:lnTo>
                  <a:pt x="2322880" y="673100"/>
                </a:lnTo>
                <a:lnTo>
                  <a:pt x="2310207" y="673100"/>
                </a:lnTo>
                <a:lnTo>
                  <a:pt x="2304210" y="685800"/>
                </a:lnTo>
                <a:lnTo>
                  <a:pt x="2343131" y="685800"/>
                </a:lnTo>
                <a:lnTo>
                  <a:pt x="2343264" y="673100"/>
                </a:lnTo>
                <a:lnTo>
                  <a:pt x="2343937" y="660400"/>
                </a:lnTo>
                <a:close/>
              </a:path>
              <a:path w="4153535" h="6324600">
                <a:moveTo>
                  <a:pt x="2773565" y="673100"/>
                </a:moveTo>
                <a:lnTo>
                  <a:pt x="2704985" y="673100"/>
                </a:lnTo>
                <a:lnTo>
                  <a:pt x="2702750" y="685800"/>
                </a:lnTo>
                <a:lnTo>
                  <a:pt x="2779956" y="685800"/>
                </a:lnTo>
                <a:lnTo>
                  <a:pt x="2773565" y="673100"/>
                </a:lnTo>
                <a:close/>
              </a:path>
              <a:path w="4153535" h="6324600">
                <a:moveTo>
                  <a:pt x="2340491" y="647700"/>
                </a:moveTo>
                <a:lnTo>
                  <a:pt x="2246223" y="647700"/>
                </a:lnTo>
                <a:lnTo>
                  <a:pt x="2242566" y="660400"/>
                </a:lnTo>
                <a:lnTo>
                  <a:pt x="2240102" y="673100"/>
                </a:lnTo>
                <a:lnTo>
                  <a:pt x="2312818" y="673100"/>
                </a:lnTo>
                <a:lnTo>
                  <a:pt x="2318981" y="660400"/>
                </a:lnTo>
                <a:lnTo>
                  <a:pt x="2342870" y="660400"/>
                </a:lnTo>
                <a:lnTo>
                  <a:pt x="2340491" y="647700"/>
                </a:lnTo>
                <a:close/>
              </a:path>
              <a:path w="4153535" h="6324600">
                <a:moveTo>
                  <a:pt x="2664578" y="660400"/>
                </a:moveTo>
                <a:lnTo>
                  <a:pt x="2538742" y="660400"/>
                </a:lnTo>
                <a:lnTo>
                  <a:pt x="2536278" y="673100"/>
                </a:lnTo>
                <a:lnTo>
                  <a:pt x="2662796" y="673100"/>
                </a:lnTo>
                <a:lnTo>
                  <a:pt x="2664578" y="660400"/>
                </a:lnTo>
                <a:close/>
              </a:path>
              <a:path w="4153535" h="6324600">
                <a:moveTo>
                  <a:pt x="2749842" y="660400"/>
                </a:moveTo>
                <a:lnTo>
                  <a:pt x="2690002" y="660400"/>
                </a:lnTo>
                <a:lnTo>
                  <a:pt x="2702318" y="673100"/>
                </a:lnTo>
                <a:lnTo>
                  <a:pt x="2751086" y="673100"/>
                </a:lnTo>
                <a:lnTo>
                  <a:pt x="2749842" y="660400"/>
                </a:lnTo>
                <a:close/>
              </a:path>
              <a:path w="4153535" h="6324600">
                <a:moveTo>
                  <a:pt x="1280141" y="228600"/>
                </a:moveTo>
                <a:lnTo>
                  <a:pt x="581634" y="228600"/>
                </a:lnTo>
                <a:lnTo>
                  <a:pt x="587499" y="254000"/>
                </a:lnTo>
                <a:lnTo>
                  <a:pt x="589721" y="266700"/>
                </a:lnTo>
                <a:lnTo>
                  <a:pt x="587271" y="292100"/>
                </a:lnTo>
                <a:lnTo>
                  <a:pt x="579119" y="304800"/>
                </a:lnTo>
                <a:lnTo>
                  <a:pt x="576097" y="317500"/>
                </a:lnTo>
                <a:lnTo>
                  <a:pt x="579666" y="330200"/>
                </a:lnTo>
                <a:lnTo>
                  <a:pt x="591319" y="330200"/>
                </a:lnTo>
                <a:lnTo>
                  <a:pt x="596971" y="342900"/>
                </a:lnTo>
                <a:lnTo>
                  <a:pt x="609942" y="342900"/>
                </a:lnTo>
                <a:lnTo>
                  <a:pt x="610387" y="355600"/>
                </a:lnTo>
                <a:lnTo>
                  <a:pt x="596811" y="355600"/>
                </a:lnTo>
                <a:lnTo>
                  <a:pt x="595847" y="368300"/>
                </a:lnTo>
                <a:lnTo>
                  <a:pt x="595102" y="381000"/>
                </a:lnTo>
                <a:lnTo>
                  <a:pt x="594567" y="381000"/>
                </a:lnTo>
                <a:lnTo>
                  <a:pt x="594169" y="393700"/>
                </a:lnTo>
                <a:lnTo>
                  <a:pt x="653859" y="393700"/>
                </a:lnTo>
                <a:lnTo>
                  <a:pt x="656094" y="406400"/>
                </a:lnTo>
                <a:lnTo>
                  <a:pt x="596841" y="406400"/>
                </a:lnTo>
                <a:lnTo>
                  <a:pt x="590651" y="419100"/>
                </a:lnTo>
                <a:lnTo>
                  <a:pt x="361581" y="419100"/>
                </a:lnTo>
                <a:lnTo>
                  <a:pt x="366640" y="431800"/>
                </a:lnTo>
                <a:lnTo>
                  <a:pt x="371809" y="431800"/>
                </a:lnTo>
                <a:lnTo>
                  <a:pt x="384606" y="457200"/>
                </a:lnTo>
                <a:lnTo>
                  <a:pt x="368960" y="457200"/>
                </a:lnTo>
                <a:lnTo>
                  <a:pt x="366124" y="469900"/>
                </a:lnTo>
                <a:lnTo>
                  <a:pt x="362119" y="482600"/>
                </a:lnTo>
                <a:lnTo>
                  <a:pt x="357875" y="495300"/>
                </a:lnTo>
                <a:lnTo>
                  <a:pt x="354317" y="495300"/>
                </a:lnTo>
                <a:lnTo>
                  <a:pt x="352907" y="508000"/>
                </a:lnTo>
                <a:lnTo>
                  <a:pt x="353834" y="508000"/>
                </a:lnTo>
                <a:lnTo>
                  <a:pt x="356704" y="520700"/>
                </a:lnTo>
                <a:lnTo>
                  <a:pt x="364813" y="533400"/>
                </a:lnTo>
                <a:lnTo>
                  <a:pt x="528675" y="533400"/>
                </a:lnTo>
                <a:lnTo>
                  <a:pt x="529081" y="546100"/>
                </a:lnTo>
                <a:lnTo>
                  <a:pt x="507225" y="546100"/>
                </a:lnTo>
                <a:lnTo>
                  <a:pt x="510438" y="571500"/>
                </a:lnTo>
                <a:lnTo>
                  <a:pt x="508939" y="571500"/>
                </a:lnTo>
                <a:lnTo>
                  <a:pt x="504562" y="584200"/>
                </a:lnTo>
                <a:lnTo>
                  <a:pt x="500697" y="596900"/>
                </a:lnTo>
                <a:lnTo>
                  <a:pt x="497556" y="596900"/>
                </a:lnTo>
                <a:lnTo>
                  <a:pt x="495350" y="609600"/>
                </a:lnTo>
                <a:lnTo>
                  <a:pt x="490307" y="622300"/>
                </a:lnTo>
                <a:lnTo>
                  <a:pt x="480428" y="635000"/>
                </a:lnTo>
                <a:lnTo>
                  <a:pt x="413856" y="635000"/>
                </a:lnTo>
                <a:lnTo>
                  <a:pt x="405599" y="647700"/>
                </a:lnTo>
                <a:lnTo>
                  <a:pt x="395352" y="647700"/>
                </a:lnTo>
                <a:lnTo>
                  <a:pt x="383438" y="660400"/>
                </a:lnTo>
                <a:lnTo>
                  <a:pt x="1166846" y="660400"/>
                </a:lnTo>
                <a:lnTo>
                  <a:pt x="1366380" y="292100"/>
                </a:lnTo>
                <a:lnTo>
                  <a:pt x="1358619" y="279400"/>
                </a:lnTo>
                <a:lnTo>
                  <a:pt x="1351699" y="279400"/>
                </a:lnTo>
                <a:lnTo>
                  <a:pt x="1345902" y="266700"/>
                </a:lnTo>
                <a:lnTo>
                  <a:pt x="1341513" y="254000"/>
                </a:lnTo>
                <a:lnTo>
                  <a:pt x="1338516" y="254000"/>
                </a:lnTo>
                <a:lnTo>
                  <a:pt x="1333233" y="241300"/>
                </a:lnTo>
                <a:lnTo>
                  <a:pt x="1287765" y="241300"/>
                </a:lnTo>
                <a:lnTo>
                  <a:pt x="1280141" y="228600"/>
                </a:lnTo>
                <a:close/>
              </a:path>
              <a:path w="4153535" h="6324600">
                <a:moveTo>
                  <a:pt x="2616619" y="622300"/>
                </a:moveTo>
                <a:lnTo>
                  <a:pt x="2596159" y="622300"/>
                </a:lnTo>
                <a:lnTo>
                  <a:pt x="2590165" y="635000"/>
                </a:lnTo>
                <a:lnTo>
                  <a:pt x="2586050" y="635000"/>
                </a:lnTo>
                <a:lnTo>
                  <a:pt x="2577159" y="647700"/>
                </a:lnTo>
                <a:lnTo>
                  <a:pt x="2567095" y="660400"/>
                </a:lnTo>
                <a:lnTo>
                  <a:pt x="2658160" y="660400"/>
                </a:lnTo>
                <a:lnTo>
                  <a:pt x="2644486" y="647700"/>
                </a:lnTo>
                <a:lnTo>
                  <a:pt x="2623952" y="647700"/>
                </a:lnTo>
                <a:lnTo>
                  <a:pt x="2617508" y="635000"/>
                </a:lnTo>
                <a:lnTo>
                  <a:pt x="2616619" y="622300"/>
                </a:lnTo>
                <a:close/>
              </a:path>
              <a:path w="4153535" h="6324600">
                <a:moveTo>
                  <a:pt x="2763877" y="647700"/>
                </a:moveTo>
                <a:lnTo>
                  <a:pt x="2666428" y="647700"/>
                </a:lnTo>
                <a:lnTo>
                  <a:pt x="2670200" y="660400"/>
                </a:lnTo>
                <a:lnTo>
                  <a:pt x="2758033" y="660400"/>
                </a:lnTo>
                <a:lnTo>
                  <a:pt x="2763877" y="647700"/>
                </a:lnTo>
                <a:close/>
              </a:path>
              <a:path w="4153535" h="6324600">
                <a:moveTo>
                  <a:pt x="364838" y="635000"/>
                </a:moveTo>
                <a:lnTo>
                  <a:pt x="345516" y="635000"/>
                </a:lnTo>
                <a:lnTo>
                  <a:pt x="333309" y="647700"/>
                </a:lnTo>
                <a:lnTo>
                  <a:pt x="370738" y="647700"/>
                </a:lnTo>
                <a:lnTo>
                  <a:pt x="364838" y="635000"/>
                </a:lnTo>
                <a:close/>
              </a:path>
              <a:path w="4153535" h="6324600">
                <a:moveTo>
                  <a:pt x="2328738" y="635000"/>
                </a:moveTo>
                <a:lnTo>
                  <a:pt x="2306558" y="635000"/>
                </a:lnTo>
                <a:lnTo>
                  <a:pt x="2291464" y="647700"/>
                </a:lnTo>
                <a:lnTo>
                  <a:pt x="2335404" y="647700"/>
                </a:lnTo>
                <a:lnTo>
                  <a:pt x="2328738" y="635000"/>
                </a:lnTo>
                <a:close/>
              </a:path>
              <a:path w="4153535" h="6324600">
                <a:moveTo>
                  <a:pt x="2775851" y="635000"/>
                </a:moveTo>
                <a:lnTo>
                  <a:pt x="2659634" y="635000"/>
                </a:lnTo>
                <a:lnTo>
                  <a:pt x="2662821" y="647700"/>
                </a:lnTo>
                <a:lnTo>
                  <a:pt x="2769809" y="647700"/>
                </a:lnTo>
                <a:lnTo>
                  <a:pt x="2775851" y="635000"/>
                </a:lnTo>
                <a:close/>
              </a:path>
              <a:path w="4153535" h="6324600">
                <a:moveTo>
                  <a:pt x="433857" y="622300"/>
                </a:moveTo>
                <a:lnTo>
                  <a:pt x="421170" y="622300"/>
                </a:lnTo>
                <a:lnTo>
                  <a:pt x="419798" y="635000"/>
                </a:lnTo>
                <a:lnTo>
                  <a:pt x="438276" y="635000"/>
                </a:lnTo>
                <a:lnTo>
                  <a:pt x="433857" y="622300"/>
                </a:lnTo>
                <a:close/>
              </a:path>
              <a:path w="4153535" h="6324600">
                <a:moveTo>
                  <a:pt x="2796984" y="622300"/>
                </a:moveTo>
                <a:lnTo>
                  <a:pt x="2652737" y="622300"/>
                </a:lnTo>
                <a:lnTo>
                  <a:pt x="2655441" y="635000"/>
                </a:lnTo>
                <a:lnTo>
                  <a:pt x="2794419" y="635000"/>
                </a:lnTo>
                <a:lnTo>
                  <a:pt x="2796984" y="622300"/>
                </a:lnTo>
                <a:close/>
              </a:path>
              <a:path w="4153535" h="6324600">
                <a:moveTo>
                  <a:pt x="2784551" y="469900"/>
                </a:moveTo>
                <a:lnTo>
                  <a:pt x="2732722" y="469900"/>
                </a:lnTo>
                <a:lnTo>
                  <a:pt x="2725432" y="482600"/>
                </a:lnTo>
                <a:lnTo>
                  <a:pt x="2726651" y="482600"/>
                </a:lnTo>
                <a:lnTo>
                  <a:pt x="2726943" y="495300"/>
                </a:lnTo>
                <a:lnTo>
                  <a:pt x="2707716" y="495300"/>
                </a:lnTo>
                <a:lnTo>
                  <a:pt x="2694861" y="508000"/>
                </a:lnTo>
                <a:lnTo>
                  <a:pt x="2684960" y="520700"/>
                </a:lnTo>
                <a:lnTo>
                  <a:pt x="2678037" y="533400"/>
                </a:lnTo>
                <a:lnTo>
                  <a:pt x="2674112" y="558800"/>
                </a:lnTo>
                <a:lnTo>
                  <a:pt x="2672791" y="558800"/>
                </a:lnTo>
                <a:lnTo>
                  <a:pt x="2671597" y="571500"/>
                </a:lnTo>
                <a:lnTo>
                  <a:pt x="2664434" y="571500"/>
                </a:lnTo>
                <a:lnTo>
                  <a:pt x="2662237" y="584200"/>
                </a:lnTo>
                <a:lnTo>
                  <a:pt x="2654107" y="584200"/>
                </a:lnTo>
                <a:lnTo>
                  <a:pt x="2651272" y="596900"/>
                </a:lnTo>
                <a:lnTo>
                  <a:pt x="2649954" y="596900"/>
                </a:lnTo>
                <a:lnTo>
                  <a:pt x="2650109" y="609600"/>
                </a:lnTo>
                <a:lnTo>
                  <a:pt x="2651100" y="622300"/>
                </a:lnTo>
                <a:lnTo>
                  <a:pt x="2795155" y="622300"/>
                </a:lnTo>
                <a:lnTo>
                  <a:pt x="2790914" y="596900"/>
                </a:lnTo>
                <a:lnTo>
                  <a:pt x="2788842" y="584200"/>
                </a:lnTo>
                <a:lnTo>
                  <a:pt x="2790053" y="558800"/>
                </a:lnTo>
                <a:lnTo>
                  <a:pt x="2795663" y="533400"/>
                </a:lnTo>
                <a:lnTo>
                  <a:pt x="2797263" y="533400"/>
                </a:lnTo>
                <a:lnTo>
                  <a:pt x="2795955" y="520700"/>
                </a:lnTo>
                <a:lnTo>
                  <a:pt x="2792845" y="508000"/>
                </a:lnTo>
                <a:lnTo>
                  <a:pt x="2791063" y="495300"/>
                </a:lnTo>
                <a:lnTo>
                  <a:pt x="2788876" y="482600"/>
                </a:lnTo>
                <a:lnTo>
                  <a:pt x="2784551" y="469900"/>
                </a:lnTo>
                <a:close/>
              </a:path>
              <a:path w="4153535" h="6324600">
                <a:moveTo>
                  <a:pt x="480087" y="546100"/>
                </a:moveTo>
                <a:lnTo>
                  <a:pt x="434477" y="546100"/>
                </a:lnTo>
                <a:lnTo>
                  <a:pt x="450502" y="558800"/>
                </a:lnTo>
                <a:lnTo>
                  <a:pt x="469201" y="558800"/>
                </a:lnTo>
                <a:lnTo>
                  <a:pt x="480087" y="546100"/>
                </a:lnTo>
                <a:close/>
              </a:path>
              <a:path w="4153535" h="6324600">
                <a:moveTo>
                  <a:pt x="502259" y="533400"/>
                </a:moveTo>
                <a:lnTo>
                  <a:pt x="374369" y="533400"/>
                </a:lnTo>
                <a:lnTo>
                  <a:pt x="385817" y="546100"/>
                </a:lnTo>
                <a:lnTo>
                  <a:pt x="491118" y="546100"/>
                </a:lnTo>
                <a:lnTo>
                  <a:pt x="502259" y="533400"/>
                </a:lnTo>
                <a:close/>
              </a:path>
              <a:path w="4153535" h="6324600">
                <a:moveTo>
                  <a:pt x="1920115" y="457200"/>
                </a:moveTo>
                <a:lnTo>
                  <a:pt x="1874037" y="457200"/>
                </a:lnTo>
                <a:lnTo>
                  <a:pt x="1870417" y="469900"/>
                </a:lnTo>
                <a:lnTo>
                  <a:pt x="1852587" y="469900"/>
                </a:lnTo>
                <a:lnTo>
                  <a:pt x="1843443" y="482600"/>
                </a:lnTo>
                <a:lnTo>
                  <a:pt x="1936172" y="482600"/>
                </a:lnTo>
                <a:lnTo>
                  <a:pt x="1929366" y="469900"/>
                </a:lnTo>
                <a:lnTo>
                  <a:pt x="1920115" y="457200"/>
                </a:lnTo>
                <a:close/>
              </a:path>
              <a:path w="4153535" h="6324600">
                <a:moveTo>
                  <a:pt x="2790240" y="457200"/>
                </a:moveTo>
                <a:lnTo>
                  <a:pt x="2751385" y="457200"/>
                </a:lnTo>
                <a:lnTo>
                  <a:pt x="2738984" y="469900"/>
                </a:lnTo>
                <a:lnTo>
                  <a:pt x="2784792" y="469900"/>
                </a:lnTo>
                <a:lnTo>
                  <a:pt x="2790240" y="457200"/>
                </a:lnTo>
                <a:close/>
              </a:path>
              <a:path w="4153535" h="6324600">
                <a:moveTo>
                  <a:pt x="1858454" y="419100"/>
                </a:moveTo>
                <a:lnTo>
                  <a:pt x="1844471" y="419100"/>
                </a:lnTo>
                <a:lnTo>
                  <a:pt x="1832029" y="431800"/>
                </a:lnTo>
                <a:lnTo>
                  <a:pt x="1813806" y="444500"/>
                </a:lnTo>
                <a:lnTo>
                  <a:pt x="1802726" y="457200"/>
                </a:lnTo>
                <a:lnTo>
                  <a:pt x="1848284" y="457200"/>
                </a:lnTo>
                <a:lnTo>
                  <a:pt x="1852990" y="444500"/>
                </a:lnTo>
                <a:lnTo>
                  <a:pt x="1856053" y="431800"/>
                </a:lnTo>
                <a:lnTo>
                  <a:pt x="1858454" y="419100"/>
                </a:lnTo>
                <a:close/>
              </a:path>
              <a:path w="4153535" h="6324600">
                <a:moveTo>
                  <a:pt x="2973814" y="317500"/>
                </a:moveTo>
                <a:lnTo>
                  <a:pt x="2815112" y="317500"/>
                </a:lnTo>
                <a:lnTo>
                  <a:pt x="2811284" y="330200"/>
                </a:lnTo>
                <a:lnTo>
                  <a:pt x="2805451" y="342900"/>
                </a:lnTo>
                <a:lnTo>
                  <a:pt x="2799689" y="342900"/>
                </a:lnTo>
                <a:lnTo>
                  <a:pt x="2794089" y="355600"/>
                </a:lnTo>
                <a:lnTo>
                  <a:pt x="2788742" y="368300"/>
                </a:lnTo>
                <a:lnTo>
                  <a:pt x="2785958" y="381000"/>
                </a:lnTo>
                <a:lnTo>
                  <a:pt x="2783471" y="381000"/>
                </a:lnTo>
                <a:lnTo>
                  <a:pt x="2775538" y="419100"/>
                </a:lnTo>
                <a:lnTo>
                  <a:pt x="2765361" y="444500"/>
                </a:lnTo>
                <a:lnTo>
                  <a:pt x="2763786" y="457200"/>
                </a:lnTo>
                <a:lnTo>
                  <a:pt x="2798128" y="457200"/>
                </a:lnTo>
                <a:lnTo>
                  <a:pt x="2805885" y="444500"/>
                </a:lnTo>
                <a:lnTo>
                  <a:pt x="2813602" y="444500"/>
                </a:lnTo>
                <a:lnTo>
                  <a:pt x="2821368" y="431800"/>
                </a:lnTo>
                <a:lnTo>
                  <a:pt x="2828836" y="431800"/>
                </a:lnTo>
                <a:lnTo>
                  <a:pt x="2832506" y="419100"/>
                </a:lnTo>
                <a:lnTo>
                  <a:pt x="2833611" y="419100"/>
                </a:lnTo>
                <a:lnTo>
                  <a:pt x="2833928" y="406400"/>
                </a:lnTo>
                <a:lnTo>
                  <a:pt x="2897365" y="406400"/>
                </a:lnTo>
                <a:lnTo>
                  <a:pt x="2901594" y="393700"/>
                </a:lnTo>
                <a:lnTo>
                  <a:pt x="2946730" y="355600"/>
                </a:lnTo>
                <a:lnTo>
                  <a:pt x="2965754" y="342900"/>
                </a:lnTo>
                <a:lnTo>
                  <a:pt x="2968879" y="330200"/>
                </a:lnTo>
                <a:lnTo>
                  <a:pt x="2972092" y="330200"/>
                </a:lnTo>
                <a:lnTo>
                  <a:pt x="2973814" y="317500"/>
                </a:lnTo>
                <a:close/>
              </a:path>
              <a:path w="4153535" h="6324600">
                <a:moveTo>
                  <a:pt x="534214" y="406400"/>
                </a:moveTo>
                <a:lnTo>
                  <a:pt x="359549" y="406400"/>
                </a:lnTo>
                <a:lnTo>
                  <a:pt x="357238" y="419100"/>
                </a:lnTo>
                <a:lnTo>
                  <a:pt x="540851" y="419100"/>
                </a:lnTo>
                <a:lnTo>
                  <a:pt x="534214" y="406400"/>
                </a:lnTo>
                <a:close/>
              </a:path>
              <a:path w="4153535" h="6324600">
                <a:moveTo>
                  <a:pt x="1797469" y="342900"/>
                </a:moveTo>
                <a:lnTo>
                  <a:pt x="1780260" y="342900"/>
                </a:lnTo>
                <a:lnTo>
                  <a:pt x="1778342" y="355600"/>
                </a:lnTo>
                <a:lnTo>
                  <a:pt x="1777758" y="355600"/>
                </a:lnTo>
                <a:lnTo>
                  <a:pt x="1777123" y="368300"/>
                </a:lnTo>
                <a:lnTo>
                  <a:pt x="1767344" y="368300"/>
                </a:lnTo>
                <a:lnTo>
                  <a:pt x="1760766" y="381000"/>
                </a:lnTo>
                <a:lnTo>
                  <a:pt x="1747676" y="381000"/>
                </a:lnTo>
                <a:lnTo>
                  <a:pt x="1741004" y="393700"/>
                </a:lnTo>
                <a:lnTo>
                  <a:pt x="1485165" y="393700"/>
                </a:lnTo>
                <a:lnTo>
                  <a:pt x="1482470" y="406400"/>
                </a:lnTo>
                <a:lnTo>
                  <a:pt x="1481632" y="419100"/>
                </a:lnTo>
                <a:lnTo>
                  <a:pt x="1606334" y="419100"/>
                </a:lnTo>
                <a:lnTo>
                  <a:pt x="1608429" y="414883"/>
                </a:lnTo>
                <a:lnTo>
                  <a:pt x="1610525" y="406400"/>
                </a:lnTo>
                <a:lnTo>
                  <a:pt x="1792757" y="406400"/>
                </a:lnTo>
                <a:lnTo>
                  <a:pt x="1796030" y="393700"/>
                </a:lnTo>
                <a:lnTo>
                  <a:pt x="1797824" y="381000"/>
                </a:lnTo>
                <a:lnTo>
                  <a:pt x="1798333" y="368300"/>
                </a:lnTo>
                <a:lnTo>
                  <a:pt x="1797748" y="355600"/>
                </a:lnTo>
                <a:lnTo>
                  <a:pt x="1797469" y="342900"/>
                </a:lnTo>
                <a:close/>
              </a:path>
              <a:path w="4153535" h="6324600">
                <a:moveTo>
                  <a:pt x="1792757" y="406400"/>
                </a:moveTo>
                <a:lnTo>
                  <a:pt x="1612645" y="406400"/>
                </a:lnTo>
                <a:lnTo>
                  <a:pt x="1608429" y="414883"/>
                </a:lnTo>
                <a:lnTo>
                  <a:pt x="1607388" y="419100"/>
                </a:lnTo>
                <a:lnTo>
                  <a:pt x="1790927" y="419100"/>
                </a:lnTo>
                <a:lnTo>
                  <a:pt x="1792757" y="406400"/>
                </a:lnTo>
                <a:close/>
              </a:path>
              <a:path w="4153535" h="6324600">
                <a:moveTo>
                  <a:pt x="2887840" y="406400"/>
                </a:moveTo>
                <a:lnTo>
                  <a:pt x="2863316" y="406400"/>
                </a:lnTo>
                <a:lnTo>
                  <a:pt x="2869775" y="419100"/>
                </a:lnTo>
                <a:lnTo>
                  <a:pt x="2882002" y="419100"/>
                </a:lnTo>
                <a:lnTo>
                  <a:pt x="2887840" y="406400"/>
                </a:lnTo>
                <a:close/>
              </a:path>
              <a:path w="4153535" h="6324600">
                <a:moveTo>
                  <a:pt x="1612645" y="406400"/>
                </a:moveTo>
                <a:lnTo>
                  <a:pt x="1610525" y="406400"/>
                </a:lnTo>
                <a:lnTo>
                  <a:pt x="1608429" y="414883"/>
                </a:lnTo>
                <a:lnTo>
                  <a:pt x="1612645" y="406400"/>
                </a:lnTo>
                <a:close/>
              </a:path>
              <a:path w="4153535" h="6324600">
                <a:moveTo>
                  <a:pt x="520179" y="393700"/>
                </a:moveTo>
                <a:lnTo>
                  <a:pt x="380516" y="393700"/>
                </a:lnTo>
                <a:lnTo>
                  <a:pt x="366623" y="406400"/>
                </a:lnTo>
                <a:lnTo>
                  <a:pt x="521677" y="406400"/>
                </a:lnTo>
                <a:lnTo>
                  <a:pt x="520179" y="393700"/>
                </a:lnTo>
                <a:close/>
              </a:path>
              <a:path w="4153535" h="6324600">
                <a:moveTo>
                  <a:pt x="613257" y="393700"/>
                </a:moveTo>
                <a:lnTo>
                  <a:pt x="611251" y="393700"/>
                </a:lnTo>
                <a:lnTo>
                  <a:pt x="609561" y="406400"/>
                </a:lnTo>
                <a:lnTo>
                  <a:pt x="621568" y="406400"/>
                </a:lnTo>
                <a:lnTo>
                  <a:pt x="613257" y="393700"/>
                </a:lnTo>
                <a:close/>
              </a:path>
              <a:path w="4153535" h="6324600">
                <a:moveTo>
                  <a:pt x="530453" y="381000"/>
                </a:moveTo>
                <a:lnTo>
                  <a:pt x="407616" y="381000"/>
                </a:lnTo>
                <a:lnTo>
                  <a:pt x="393917" y="393700"/>
                </a:lnTo>
                <a:lnTo>
                  <a:pt x="526834" y="393700"/>
                </a:lnTo>
                <a:lnTo>
                  <a:pt x="530453" y="381000"/>
                </a:lnTo>
                <a:close/>
              </a:path>
              <a:path w="4153535" h="6324600">
                <a:moveTo>
                  <a:pt x="1562595" y="381000"/>
                </a:moveTo>
                <a:lnTo>
                  <a:pt x="1496542" y="381000"/>
                </a:lnTo>
                <a:lnTo>
                  <a:pt x="1489990" y="393700"/>
                </a:lnTo>
                <a:lnTo>
                  <a:pt x="1561096" y="393700"/>
                </a:lnTo>
                <a:lnTo>
                  <a:pt x="1562595" y="381000"/>
                </a:lnTo>
                <a:close/>
              </a:path>
              <a:path w="4153535" h="6324600">
                <a:moveTo>
                  <a:pt x="1702168" y="381000"/>
                </a:moveTo>
                <a:lnTo>
                  <a:pt x="1591693" y="381000"/>
                </a:lnTo>
                <a:lnTo>
                  <a:pt x="1581784" y="393700"/>
                </a:lnTo>
                <a:lnTo>
                  <a:pt x="1705025" y="393700"/>
                </a:lnTo>
                <a:lnTo>
                  <a:pt x="1702168" y="381000"/>
                </a:lnTo>
                <a:close/>
              </a:path>
              <a:path w="4153535" h="6324600">
                <a:moveTo>
                  <a:pt x="1723364" y="381000"/>
                </a:moveTo>
                <a:lnTo>
                  <a:pt x="1711464" y="381000"/>
                </a:lnTo>
                <a:lnTo>
                  <a:pt x="1708899" y="393700"/>
                </a:lnTo>
                <a:lnTo>
                  <a:pt x="1729790" y="393700"/>
                </a:lnTo>
                <a:lnTo>
                  <a:pt x="1723364" y="381000"/>
                </a:lnTo>
                <a:close/>
              </a:path>
              <a:path w="4153535" h="6324600">
                <a:moveTo>
                  <a:pt x="436702" y="368300"/>
                </a:moveTo>
                <a:lnTo>
                  <a:pt x="429463" y="381000"/>
                </a:lnTo>
                <a:lnTo>
                  <a:pt x="452767" y="381000"/>
                </a:lnTo>
                <a:lnTo>
                  <a:pt x="436702" y="368300"/>
                </a:lnTo>
                <a:close/>
              </a:path>
              <a:path w="4153535" h="6324600">
                <a:moveTo>
                  <a:pt x="527614" y="355600"/>
                </a:moveTo>
                <a:lnTo>
                  <a:pt x="470649" y="355600"/>
                </a:lnTo>
                <a:lnTo>
                  <a:pt x="466623" y="368300"/>
                </a:lnTo>
                <a:lnTo>
                  <a:pt x="459816" y="381000"/>
                </a:lnTo>
                <a:lnTo>
                  <a:pt x="533552" y="381000"/>
                </a:lnTo>
                <a:lnTo>
                  <a:pt x="535487" y="368300"/>
                </a:lnTo>
                <a:lnTo>
                  <a:pt x="533042" y="368300"/>
                </a:lnTo>
                <a:lnTo>
                  <a:pt x="527614" y="355600"/>
                </a:lnTo>
                <a:close/>
              </a:path>
              <a:path w="4153535" h="6324600">
                <a:moveTo>
                  <a:pt x="1560207" y="368300"/>
                </a:moveTo>
                <a:lnTo>
                  <a:pt x="1544231" y="368300"/>
                </a:lnTo>
                <a:lnTo>
                  <a:pt x="1540040" y="381000"/>
                </a:lnTo>
                <a:lnTo>
                  <a:pt x="1567992" y="381000"/>
                </a:lnTo>
                <a:lnTo>
                  <a:pt x="1560207" y="368300"/>
                </a:lnTo>
                <a:close/>
              </a:path>
              <a:path w="4153535" h="6324600">
                <a:moveTo>
                  <a:pt x="1722183" y="368300"/>
                </a:moveTo>
                <a:lnTo>
                  <a:pt x="1621497" y="368300"/>
                </a:lnTo>
                <a:lnTo>
                  <a:pt x="1614614" y="381000"/>
                </a:lnTo>
                <a:lnTo>
                  <a:pt x="1720761" y="381000"/>
                </a:lnTo>
                <a:lnTo>
                  <a:pt x="1722183" y="368300"/>
                </a:lnTo>
                <a:close/>
              </a:path>
              <a:path w="4153535" h="6324600">
                <a:moveTo>
                  <a:pt x="1721700" y="355600"/>
                </a:moveTo>
                <a:lnTo>
                  <a:pt x="1688414" y="355600"/>
                </a:lnTo>
                <a:lnTo>
                  <a:pt x="1672209" y="368300"/>
                </a:lnTo>
                <a:lnTo>
                  <a:pt x="1724152" y="368300"/>
                </a:lnTo>
                <a:lnTo>
                  <a:pt x="1721700" y="355600"/>
                </a:lnTo>
                <a:close/>
              </a:path>
              <a:path w="4153535" h="6324600">
                <a:moveTo>
                  <a:pt x="2936692" y="292100"/>
                </a:moveTo>
                <a:lnTo>
                  <a:pt x="2834086" y="292100"/>
                </a:lnTo>
                <a:lnTo>
                  <a:pt x="2827121" y="304800"/>
                </a:lnTo>
                <a:lnTo>
                  <a:pt x="2819079" y="317500"/>
                </a:lnTo>
                <a:lnTo>
                  <a:pt x="2972946" y="317500"/>
                </a:lnTo>
                <a:lnTo>
                  <a:pt x="2970006" y="304800"/>
                </a:lnTo>
                <a:lnTo>
                  <a:pt x="2948571" y="304800"/>
                </a:lnTo>
                <a:lnTo>
                  <a:pt x="2936692" y="292100"/>
                </a:lnTo>
                <a:close/>
              </a:path>
              <a:path w="4153535" h="6324600">
                <a:moveTo>
                  <a:pt x="2915069" y="279400"/>
                </a:moveTo>
                <a:lnTo>
                  <a:pt x="2848737" y="279400"/>
                </a:lnTo>
                <a:lnTo>
                  <a:pt x="2844021" y="292100"/>
                </a:lnTo>
                <a:lnTo>
                  <a:pt x="2925625" y="292100"/>
                </a:lnTo>
                <a:lnTo>
                  <a:pt x="2915069" y="279400"/>
                </a:lnTo>
                <a:close/>
              </a:path>
              <a:path w="4153535" h="6324600">
                <a:moveTo>
                  <a:pt x="1241553" y="203200"/>
                </a:moveTo>
                <a:lnTo>
                  <a:pt x="575301" y="203200"/>
                </a:lnTo>
                <a:lnTo>
                  <a:pt x="577354" y="215900"/>
                </a:lnTo>
                <a:lnTo>
                  <a:pt x="579341" y="228600"/>
                </a:lnTo>
                <a:lnTo>
                  <a:pt x="1272946" y="228600"/>
                </a:lnTo>
                <a:lnTo>
                  <a:pt x="1262848" y="215900"/>
                </a:lnTo>
                <a:lnTo>
                  <a:pt x="1252543" y="215900"/>
                </a:lnTo>
                <a:lnTo>
                  <a:pt x="1241553" y="203200"/>
                </a:lnTo>
                <a:close/>
              </a:path>
              <a:path w="4153535" h="6324600">
                <a:moveTo>
                  <a:pt x="1208620" y="177800"/>
                </a:moveTo>
                <a:lnTo>
                  <a:pt x="570820" y="177800"/>
                </a:lnTo>
                <a:lnTo>
                  <a:pt x="570184" y="190500"/>
                </a:lnTo>
                <a:lnTo>
                  <a:pt x="572808" y="203200"/>
                </a:lnTo>
                <a:lnTo>
                  <a:pt x="1229398" y="203200"/>
                </a:lnTo>
                <a:lnTo>
                  <a:pt x="1223737" y="190500"/>
                </a:lnTo>
                <a:lnTo>
                  <a:pt x="1213424" y="190500"/>
                </a:lnTo>
                <a:lnTo>
                  <a:pt x="1208620" y="177800"/>
                </a:lnTo>
                <a:close/>
              </a:path>
              <a:path w="4153535" h="6324600">
                <a:moveTo>
                  <a:pt x="1191387" y="152400"/>
                </a:moveTo>
                <a:lnTo>
                  <a:pt x="592231" y="152400"/>
                </a:lnTo>
                <a:lnTo>
                  <a:pt x="587431" y="165100"/>
                </a:lnTo>
                <a:lnTo>
                  <a:pt x="582053" y="165100"/>
                </a:lnTo>
                <a:lnTo>
                  <a:pt x="574761" y="177800"/>
                </a:lnTo>
                <a:lnTo>
                  <a:pt x="1198813" y="177800"/>
                </a:lnTo>
                <a:lnTo>
                  <a:pt x="1194822" y="165100"/>
                </a:lnTo>
                <a:lnTo>
                  <a:pt x="1191387" y="152400"/>
                </a:lnTo>
                <a:close/>
              </a:path>
              <a:path w="4153535" h="6324600">
                <a:moveTo>
                  <a:pt x="1133576" y="139700"/>
                </a:moveTo>
                <a:lnTo>
                  <a:pt x="601599" y="139700"/>
                </a:lnTo>
                <a:lnTo>
                  <a:pt x="596828" y="152400"/>
                </a:lnTo>
                <a:lnTo>
                  <a:pt x="1136002" y="152400"/>
                </a:lnTo>
                <a:lnTo>
                  <a:pt x="1133576" y="139700"/>
                </a:lnTo>
                <a:close/>
              </a:path>
              <a:path w="4153535" h="6324600">
                <a:moveTo>
                  <a:pt x="1174072" y="139700"/>
                </a:moveTo>
                <a:lnTo>
                  <a:pt x="1165859" y="139700"/>
                </a:lnTo>
                <a:lnTo>
                  <a:pt x="1158722" y="152400"/>
                </a:lnTo>
                <a:lnTo>
                  <a:pt x="1181276" y="152400"/>
                </a:lnTo>
                <a:lnTo>
                  <a:pt x="1174072" y="139700"/>
                </a:lnTo>
                <a:close/>
              </a:path>
              <a:path w="4153535" h="6324600">
                <a:moveTo>
                  <a:pt x="623324" y="127000"/>
                </a:moveTo>
                <a:lnTo>
                  <a:pt x="615751" y="127000"/>
                </a:lnTo>
                <a:lnTo>
                  <a:pt x="608794" y="139700"/>
                </a:lnTo>
                <a:lnTo>
                  <a:pt x="632371" y="139700"/>
                </a:lnTo>
                <a:lnTo>
                  <a:pt x="623324" y="127000"/>
                </a:lnTo>
                <a:close/>
              </a:path>
              <a:path w="4153535" h="6324600">
                <a:moveTo>
                  <a:pt x="1124416" y="114300"/>
                </a:moveTo>
                <a:lnTo>
                  <a:pt x="733691" y="114300"/>
                </a:lnTo>
                <a:lnTo>
                  <a:pt x="730427" y="127000"/>
                </a:lnTo>
                <a:lnTo>
                  <a:pt x="726693" y="127000"/>
                </a:lnTo>
                <a:lnTo>
                  <a:pt x="705278" y="139700"/>
                </a:lnTo>
                <a:lnTo>
                  <a:pt x="1129631" y="139700"/>
                </a:lnTo>
                <a:lnTo>
                  <a:pt x="1124416" y="114300"/>
                </a:lnTo>
                <a:close/>
              </a:path>
              <a:path w="4153535" h="6324600">
                <a:moveTo>
                  <a:pt x="1078166" y="63500"/>
                </a:moveTo>
                <a:lnTo>
                  <a:pt x="812076" y="63500"/>
                </a:lnTo>
                <a:lnTo>
                  <a:pt x="773099" y="88900"/>
                </a:lnTo>
                <a:lnTo>
                  <a:pt x="754233" y="101600"/>
                </a:lnTo>
                <a:lnTo>
                  <a:pt x="736790" y="114300"/>
                </a:lnTo>
                <a:lnTo>
                  <a:pt x="1119492" y="114300"/>
                </a:lnTo>
                <a:lnTo>
                  <a:pt x="1121625" y="101600"/>
                </a:lnTo>
                <a:lnTo>
                  <a:pt x="1126324" y="101600"/>
                </a:lnTo>
                <a:lnTo>
                  <a:pt x="1128179" y="88900"/>
                </a:lnTo>
                <a:lnTo>
                  <a:pt x="1121524" y="88900"/>
                </a:lnTo>
                <a:lnTo>
                  <a:pt x="1111707" y="76200"/>
                </a:lnTo>
                <a:lnTo>
                  <a:pt x="1089113" y="76200"/>
                </a:lnTo>
                <a:lnTo>
                  <a:pt x="1078166" y="63500"/>
                </a:lnTo>
                <a:close/>
              </a:path>
              <a:path w="4153535" h="6324600">
                <a:moveTo>
                  <a:pt x="1031646" y="50800"/>
                </a:moveTo>
                <a:lnTo>
                  <a:pt x="833540" y="50800"/>
                </a:lnTo>
                <a:lnTo>
                  <a:pt x="822408" y="63500"/>
                </a:lnTo>
                <a:lnTo>
                  <a:pt x="1032382" y="63500"/>
                </a:lnTo>
                <a:lnTo>
                  <a:pt x="1031646" y="50800"/>
                </a:lnTo>
                <a:close/>
              </a:path>
              <a:path w="4153535" h="6324600">
                <a:moveTo>
                  <a:pt x="1079487" y="38100"/>
                </a:moveTo>
                <a:lnTo>
                  <a:pt x="1064145" y="38100"/>
                </a:lnTo>
                <a:lnTo>
                  <a:pt x="1055738" y="50800"/>
                </a:lnTo>
                <a:lnTo>
                  <a:pt x="1048169" y="50800"/>
                </a:lnTo>
                <a:lnTo>
                  <a:pt x="1045184" y="63500"/>
                </a:lnTo>
                <a:lnTo>
                  <a:pt x="1077899" y="63500"/>
                </a:lnTo>
                <a:lnTo>
                  <a:pt x="1078864" y="50800"/>
                </a:lnTo>
                <a:lnTo>
                  <a:pt x="1079487" y="38100"/>
                </a:lnTo>
                <a:close/>
              </a:path>
              <a:path w="4153535" h="6324600">
                <a:moveTo>
                  <a:pt x="1059611" y="38100"/>
                </a:moveTo>
                <a:lnTo>
                  <a:pt x="901979" y="38100"/>
                </a:lnTo>
                <a:lnTo>
                  <a:pt x="899325" y="50800"/>
                </a:lnTo>
                <a:lnTo>
                  <a:pt x="1055738" y="50800"/>
                </a:lnTo>
                <a:lnTo>
                  <a:pt x="1059611" y="38100"/>
                </a:lnTo>
                <a:close/>
              </a:path>
              <a:path w="4153535" h="6324600">
                <a:moveTo>
                  <a:pt x="1059865" y="12700"/>
                </a:moveTo>
                <a:lnTo>
                  <a:pt x="1016958" y="12700"/>
                </a:lnTo>
                <a:lnTo>
                  <a:pt x="1010577" y="25400"/>
                </a:lnTo>
                <a:lnTo>
                  <a:pt x="908519" y="25400"/>
                </a:lnTo>
                <a:lnTo>
                  <a:pt x="905548" y="38100"/>
                </a:lnTo>
                <a:lnTo>
                  <a:pt x="1068483" y="38100"/>
                </a:lnTo>
                <a:lnTo>
                  <a:pt x="1064679" y="25400"/>
                </a:lnTo>
                <a:lnTo>
                  <a:pt x="1059865" y="12700"/>
                </a:lnTo>
                <a:close/>
              </a:path>
              <a:path w="4153535" h="6324600">
                <a:moveTo>
                  <a:pt x="933614" y="12700"/>
                </a:moveTo>
                <a:lnTo>
                  <a:pt x="924399" y="25400"/>
                </a:lnTo>
                <a:lnTo>
                  <a:pt x="943889" y="25400"/>
                </a:lnTo>
                <a:lnTo>
                  <a:pt x="933614" y="12700"/>
                </a:lnTo>
                <a:close/>
              </a:path>
              <a:path w="4153535" h="6324600">
                <a:moveTo>
                  <a:pt x="1044155" y="0"/>
                </a:moveTo>
                <a:lnTo>
                  <a:pt x="1038148" y="12700"/>
                </a:lnTo>
                <a:lnTo>
                  <a:pt x="1049070" y="12700"/>
                </a:lnTo>
                <a:lnTo>
                  <a:pt x="1044155" y="0"/>
                </a:lnTo>
                <a:close/>
              </a:path>
            </a:pathLst>
          </a:custGeom>
          <a:solidFill>
            <a:srgbClr val="6BDC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bk object 179"/>
          <p:cNvSpPr/>
          <p:nvPr/>
        </p:nvSpPr>
        <p:spPr>
          <a:xfrm>
            <a:off x="3527930" y="5384776"/>
            <a:ext cx="1270" cy="14604"/>
          </a:xfrm>
          <a:custGeom>
            <a:avLst/>
            <a:gdLst/>
            <a:ahLst/>
            <a:cxnLst/>
            <a:rect l="l" t="t" r="r" b="b"/>
            <a:pathLst>
              <a:path w="1270" h="14604">
                <a:moveTo>
                  <a:pt x="834" y="6345"/>
                </a:moveTo>
                <a:lnTo>
                  <a:pt x="595" y="9224"/>
                </a:lnTo>
                <a:lnTo>
                  <a:pt x="0" y="14024"/>
                </a:lnTo>
                <a:lnTo>
                  <a:pt x="610" y="9211"/>
                </a:lnTo>
                <a:lnTo>
                  <a:pt x="834" y="6345"/>
                </a:lnTo>
                <a:close/>
              </a:path>
              <a:path w="1270" h="14604">
                <a:moveTo>
                  <a:pt x="1126" y="0"/>
                </a:moveTo>
                <a:lnTo>
                  <a:pt x="990" y="4347"/>
                </a:lnTo>
                <a:lnTo>
                  <a:pt x="834" y="6345"/>
                </a:lnTo>
                <a:lnTo>
                  <a:pt x="1000" y="4347"/>
                </a:lnTo>
                <a:lnTo>
                  <a:pt x="1126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bk object 180"/>
          <p:cNvSpPr/>
          <p:nvPr/>
        </p:nvSpPr>
        <p:spPr>
          <a:xfrm>
            <a:off x="4256976" y="5724349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584" y="0"/>
                </a:moveTo>
                <a:lnTo>
                  <a:pt x="355" y="0"/>
                </a:lnTo>
                <a:lnTo>
                  <a:pt x="215" y="165"/>
                </a:lnTo>
                <a:lnTo>
                  <a:pt x="0" y="165"/>
                </a:lnTo>
                <a:lnTo>
                  <a:pt x="76" y="838"/>
                </a:lnTo>
                <a:lnTo>
                  <a:pt x="190" y="1193"/>
                </a:lnTo>
                <a:lnTo>
                  <a:pt x="380" y="1104"/>
                </a:lnTo>
                <a:lnTo>
                  <a:pt x="634" y="1066"/>
                </a:lnTo>
                <a:lnTo>
                  <a:pt x="825" y="939"/>
                </a:lnTo>
                <a:lnTo>
                  <a:pt x="584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bk object 181"/>
          <p:cNvSpPr/>
          <p:nvPr/>
        </p:nvSpPr>
        <p:spPr>
          <a:xfrm>
            <a:off x="5292687" y="1655203"/>
            <a:ext cx="311150" cy="193675"/>
          </a:xfrm>
          <a:custGeom>
            <a:avLst/>
            <a:gdLst/>
            <a:ahLst/>
            <a:cxnLst/>
            <a:rect l="l" t="t" r="r" b="b"/>
            <a:pathLst>
              <a:path w="311150" h="193675">
                <a:moveTo>
                  <a:pt x="211002" y="167811"/>
                </a:moveTo>
                <a:lnTo>
                  <a:pt x="72973" y="167811"/>
                </a:lnTo>
                <a:lnTo>
                  <a:pt x="83572" y="168866"/>
                </a:lnTo>
                <a:lnTo>
                  <a:pt x="93448" y="172386"/>
                </a:lnTo>
                <a:lnTo>
                  <a:pt x="133257" y="189327"/>
                </a:lnTo>
                <a:lnTo>
                  <a:pt x="148958" y="193549"/>
                </a:lnTo>
                <a:lnTo>
                  <a:pt x="155676" y="193117"/>
                </a:lnTo>
                <a:lnTo>
                  <a:pt x="160769" y="191060"/>
                </a:lnTo>
                <a:lnTo>
                  <a:pt x="176588" y="183895"/>
                </a:lnTo>
                <a:lnTo>
                  <a:pt x="192174" y="176149"/>
                </a:lnTo>
                <a:lnTo>
                  <a:pt x="208004" y="168860"/>
                </a:lnTo>
                <a:lnTo>
                  <a:pt x="211002" y="167811"/>
                </a:lnTo>
                <a:close/>
              </a:path>
              <a:path w="311150" h="193675">
                <a:moveTo>
                  <a:pt x="93991" y="56512"/>
                </a:moveTo>
                <a:lnTo>
                  <a:pt x="31574" y="56512"/>
                </a:lnTo>
                <a:lnTo>
                  <a:pt x="38888" y="56859"/>
                </a:lnTo>
                <a:lnTo>
                  <a:pt x="45976" y="58949"/>
                </a:lnTo>
                <a:lnTo>
                  <a:pt x="56718" y="63387"/>
                </a:lnTo>
                <a:lnTo>
                  <a:pt x="56857" y="65635"/>
                </a:lnTo>
                <a:lnTo>
                  <a:pt x="50901" y="74690"/>
                </a:lnTo>
                <a:lnTo>
                  <a:pt x="49618" y="82107"/>
                </a:lnTo>
                <a:lnTo>
                  <a:pt x="10159" y="88126"/>
                </a:lnTo>
                <a:lnTo>
                  <a:pt x="6858" y="92731"/>
                </a:lnTo>
                <a:lnTo>
                  <a:pt x="7378" y="97512"/>
                </a:lnTo>
                <a:lnTo>
                  <a:pt x="9347" y="101322"/>
                </a:lnTo>
                <a:lnTo>
                  <a:pt x="18237" y="104154"/>
                </a:lnTo>
                <a:lnTo>
                  <a:pt x="25590" y="104840"/>
                </a:lnTo>
                <a:lnTo>
                  <a:pt x="36550" y="107862"/>
                </a:lnTo>
                <a:lnTo>
                  <a:pt x="55537" y="132843"/>
                </a:lnTo>
                <a:lnTo>
                  <a:pt x="53898" y="136704"/>
                </a:lnTo>
                <a:lnTo>
                  <a:pt x="52196" y="138609"/>
                </a:lnTo>
                <a:lnTo>
                  <a:pt x="50507" y="140615"/>
                </a:lnTo>
                <a:lnTo>
                  <a:pt x="47472" y="142190"/>
                </a:lnTo>
                <a:lnTo>
                  <a:pt x="44830" y="142482"/>
                </a:lnTo>
                <a:lnTo>
                  <a:pt x="37680" y="143359"/>
                </a:lnTo>
                <a:lnTo>
                  <a:pt x="34658" y="147169"/>
                </a:lnTo>
                <a:lnTo>
                  <a:pt x="35305" y="162218"/>
                </a:lnTo>
                <a:lnTo>
                  <a:pt x="39839" y="166663"/>
                </a:lnTo>
                <a:lnTo>
                  <a:pt x="53276" y="167844"/>
                </a:lnTo>
                <a:lnTo>
                  <a:pt x="57683" y="168670"/>
                </a:lnTo>
                <a:lnTo>
                  <a:pt x="61937" y="168289"/>
                </a:lnTo>
                <a:lnTo>
                  <a:pt x="72973" y="167811"/>
                </a:lnTo>
                <a:lnTo>
                  <a:pt x="211002" y="167811"/>
                </a:lnTo>
                <a:lnTo>
                  <a:pt x="224485" y="163094"/>
                </a:lnTo>
                <a:lnTo>
                  <a:pt x="228460" y="161990"/>
                </a:lnTo>
                <a:lnTo>
                  <a:pt x="232130" y="158751"/>
                </a:lnTo>
                <a:lnTo>
                  <a:pt x="235203" y="155779"/>
                </a:lnTo>
                <a:lnTo>
                  <a:pt x="243630" y="148652"/>
                </a:lnTo>
                <a:lnTo>
                  <a:pt x="252815" y="142965"/>
                </a:lnTo>
                <a:lnTo>
                  <a:pt x="262682" y="138574"/>
                </a:lnTo>
                <a:lnTo>
                  <a:pt x="273151" y="135332"/>
                </a:lnTo>
                <a:lnTo>
                  <a:pt x="279209" y="133821"/>
                </a:lnTo>
                <a:lnTo>
                  <a:pt x="283171" y="130252"/>
                </a:lnTo>
                <a:lnTo>
                  <a:pt x="286854" y="125464"/>
                </a:lnTo>
                <a:lnTo>
                  <a:pt x="291261" y="119851"/>
                </a:lnTo>
                <a:lnTo>
                  <a:pt x="296735" y="115050"/>
                </a:lnTo>
                <a:lnTo>
                  <a:pt x="301239" y="109450"/>
                </a:lnTo>
                <a:lnTo>
                  <a:pt x="302882" y="107443"/>
                </a:lnTo>
                <a:lnTo>
                  <a:pt x="304723" y="103570"/>
                </a:lnTo>
                <a:lnTo>
                  <a:pt x="303872" y="101703"/>
                </a:lnTo>
                <a:lnTo>
                  <a:pt x="301372" y="92724"/>
                </a:lnTo>
                <a:lnTo>
                  <a:pt x="302180" y="84499"/>
                </a:lnTo>
                <a:lnTo>
                  <a:pt x="305394" y="76769"/>
                </a:lnTo>
                <a:lnTo>
                  <a:pt x="310108" y="69305"/>
                </a:lnTo>
                <a:lnTo>
                  <a:pt x="310819" y="68289"/>
                </a:lnTo>
                <a:lnTo>
                  <a:pt x="311086" y="66473"/>
                </a:lnTo>
                <a:lnTo>
                  <a:pt x="310730" y="65254"/>
                </a:lnTo>
                <a:lnTo>
                  <a:pt x="310413" y="63920"/>
                </a:lnTo>
                <a:lnTo>
                  <a:pt x="309700" y="62955"/>
                </a:lnTo>
                <a:lnTo>
                  <a:pt x="94589" y="62955"/>
                </a:lnTo>
                <a:lnTo>
                  <a:pt x="96646" y="60466"/>
                </a:lnTo>
                <a:lnTo>
                  <a:pt x="96812" y="60364"/>
                </a:lnTo>
                <a:lnTo>
                  <a:pt x="93991" y="56512"/>
                </a:lnTo>
                <a:close/>
              </a:path>
              <a:path w="311150" h="193675">
                <a:moveTo>
                  <a:pt x="126326" y="18924"/>
                </a:moveTo>
                <a:lnTo>
                  <a:pt x="119786" y="20486"/>
                </a:lnTo>
                <a:lnTo>
                  <a:pt x="114185" y="29173"/>
                </a:lnTo>
                <a:lnTo>
                  <a:pt x="114045" y="34799"/>
                </a:lnTo>
                <a:lnTo>
                  <a:pt x="115227" y="40527"/>
                </a:lnTo>
                <a:lnTo>
                  <a:pt x="117030" y="49556"/>
                </a:lnTo>
                <a:lnTo>
                  <a:pt x="111734" y="53811"/>
                </a:lnTo>
                <a:lnTo>
                  <a:pt x="102133" y="58218"/>
                </a:lnTo>
                <a:lnTo>
                  <a:pt x="99517" y="59234"/>
                </a:lnTo>
                <a:lnTo>
                  <a:pt x="96900" y="60364"/>
                </a:lnTo>
                <a:lnTo>
                  <a:pt x="97231" y="60758"/>
                </a:lnTo>
                <a:lnTo>
                  <a:pt x="97434" y="61190"/>
                </a:lnTo>
                <a:lnTo>
                  <a:pt x="97751" y="61647"/>
                </a:lnTo>
                <a:lnTo>
                  <a:pt x="94589" y="62955"/>
                </a:lnTo>
                <a:lnTo>
                  <a:pt x="309700" y="62955"/>
                </a:lnTo>
                <a:lnTo>
                  <a:pt x="309371" y="62510"/>
                </a:lnTo>
                <a:lnTo>
                  <a:pt x="308216" y="61787"/>
                </a:lnTo>
                <a:lnTo>
                  <a:pt x="303364" y="58599"/>
                </a:lnTo>
                <a:lnTo>
                  <a:pt x="298246" y="55818"/>
                </a:lnTo>
                <a:lnTo>
                  <a:pt x="293420" y="52643"/>
                </a:lnTo>
                <a:lnTo>
                  <a:pt x="285648" y="47664"/>
                </a:lnTo>
                <a:lnTo>
                  <a:pt x="290423" y="39168"/>
                </a:lnTo>
                <a:lnTo>
                  <a:pt x="288306" y="33491"/>
                </a:lnTo>
                <a:lnTo>
                  <a:pt x="138036" y="33491"/>
                </a:lnTo>
                <a:lnTo>
                  <a:pt x="133565" y="29478"/>
                </a:lnTo>
                <a:lnTo>
                  <a:pt x="131686" y="25388"/>
                </a:lnTo>
                <a:lnTo>
                  <a:pt x="126326" y="18924"/>
                </a:lnTo>
                <a:close/>
              </a:path>
              <a:path w="311150" h="193675">
                <a:moveTo>
                  <a:pt x="43802" y="7011"/>
                </a:moveTo>
                <a:lnTo>
                  <a:pt x="36728" y="8662"/>
                </a:lnTo>
                <a:lnTo>
                  <a:pt x="28930" y="9831"/>
                </a:lnTo>
                <a:lnTo>
                  <a:pt x="24333" y="15876"/>
                </a:lnTo>
                <a:lnTo>
                  <a:pt x="18631" y="23768"/>
                </a:lnTo>
                <a:lnTo>
                  <a:pt x="13139" y="31815"/>
                </a:lnTo>
                <a:lnTo>
                  <a:pt x="0" y="51754"/>
                </a:lnTo>
                <a:lnTo>
                  <a:pt x="6464" y="61063"/>
                </a:lnTo>
                <a:lnTo>
                  <a:pt x="15506" y="60466"/>
                </a:lnTo>
                <a:lnTo>
                  <a:pt x="20627" y="60466"/>
                </a:lnTo>
                <a:lnTo>
                  <a:pt x="23875" y="58853"/>
                </a:lnTo>
                <a:lnTo>
                  <a:pt x="31574" y="56512"/>
                </a:lnTo>
                <a:lnTo>
                  <a:pt x="93991" y="56512"/>
                </a:lnTo>
                <a:lnTo>
                  <a:pt x="91884" y="53722"/>
                </a:lnTo>
                <a:lnTo>
                  <a:pt x="90131" y="46483"/>
                </a:lnTo>
                <a:lnTo>
                  <a:pt x="92049" y="29033"/>
                </a:lnTo>
                <a:lnTo>
                  <a:pt x="89001" y="21070"/>
                </a:lnTo>
                <a:lnTo>
                  <a:pt x="81381" y="15393"/>
                </a:lnTo>
                <a:lnTo>
                  <a:pt x="77990" y="12803"/>
                </a:lnTo>
                <a:lnTo>
                  <a:pt x="75145" y="9628"/>
                </a:lnTo>
                <a:lnTo>
                  <a:pt x="74497" y="9043"/>
                </a:lnTo>
                <a:lnTo>
                  <a:pt x="44500" y="9043"/>
                </a:lnTo>
                <a:lnTo>
                  <a:pt x="42760" y="8015"/>
                </a:lnTo>
                <a:lnTo>
                  <a:pt x="43218" y="7672"/>
                </a:lnTo>
                <a:lnTo>
                  <a:pt x="43459" y="7596"/>
                </a:lnTo>
                <a:lnTo>
                  <a:pt x="43916" y="7291"/>
                </a:lnTo>
                <a:lnTo>
                  <a:pt x="43802" y="7011"/>
                </a:lnTo>
                <a:close/>
              </a:path>
              <a:path w="311150" h="193675">
                <a:moveTo>
                  <a:pt x="20627" y="60466"/>
                </a:moveTo>
                <a:lnTo>
                  <a:pt x="15506" y="60466"/>
                </a:lnTo>
                <a:lnTo>
                  <a:pt x="20243" y="60656"/>
                </a:lnTo>
                <a:lnTo>
                  <a:pt x="20627" y="60466"/>
                </a:lnTo>
                <a:close/>
              </a:path>
              <a:path w="311150" h="193675">
                <a:moveTo>
                  <a:pt x="162309" y="17427"/>
                </a:moveTo>
                <a:lnTo>
                  <a:pt x="154768" y="19375"/>
                </a:lnTo>
                <a:lnTo>
                  <a:pt x="148761" y="24494"/>
                </a:lnTo>
                <a:lnTo>
                  <a:pt x="143789" y="32183"/>
                </a:lnTo>
                <a:lnTo>
                  <a:pt x="143230" y="33237"/>
                </a:lnTo>
                <a:lnTo>
                  <a:pt x="138036" y="33491"/>
                </a:lnTo>
                <a:lnTo>
                  <a:pt x="288306" y="33491"/>
                </a:lnTo>
                <a:lnTo>
                  <a:pt x="285597" y="26049"/>
                </a:lnTo>
                <a:lnTo>
                  <a:pt x="282677" y="21406"/>
                </a:lnTo>
                <a:lnTo>
                  <a:pt x="201398" y="21406"/>
                </a:lnTo>
                <a:lnTo>
                  <a:pt x="199698" y="21070"/>
                </a:lnTo>
                <a:lnTo>
                  <a:pt x="176898" y="21070"/>
                </a:lnTo>
                <a:lnTo>
                  <a:pt x="171881" y="19254"/>
                </a:lnTo>
                <a:lnTo>
                  <a:pt x="162309" y="17427"/>
                </a:lnTo>
                <a:close/>
              </a:path>
              <a:path w="311150" h="193675">
                <a:moveTo>
                  <a:pt x="243922" y="2165"/>
                </a:moveTo>
                <a:lnTo>
                  <a:pt x="238353" y="3808"/>
                </a:lnTo>
                <a:lnTo>
                  <a:pt x="232714" y="8015"/>
                </a:lnTo>
                <a:lnTo>
                  <a:pt x="223080" y="15544"/>
                </a:lnTo>
                <a:lnTo>
                  <a:pt x="212698" y="20137"/>
                </a:lnTo>
                <a:lnTo>
                  <a:pt x="201398" y="21406"/>
                </a:lnTo>
                <a:lnTo>
                  <a:pt x="282677" y="21406"/>
                </a:lnTo>
                <a:lnTo>
                  <a:pt x="281724" y="19889"/>
                </a:lnTo>
                <a:lnTo>
                  <a:pt x="278104" y="12968"/>
                </a:lnTo>
                <a:lnTo>
                  <a:pt x="265112" y="12968"/>
                </a:lnTo>
                <a:lnTo>
                  <a:pt x="259664" y="12460"/>
                </a:lnTo>
                <a:lnTo>
                  <a:pt x="255130" y="7735"/>
                </a:lnTo>
                <a:lnTo>
                  <a:pt x="249491" y="3377"/>
                </a:lnTo>
                <a:lnTo>
                  <a:pt x="243922" y="2165"/>
                </a:lnTo>
                <a:close/>
              </a:path>
              <a:path w="311150" h="193675">
                <a:moveTo>
                  <a:pt x="183908" y="17248"/>
                </a:moveTo>
                <a:lnTo>
                  <a:pt x="176898" y="21070"/>
                </a:lnTo>
                <a:lnTo>
                  <a:pt x="199698" y="21070"/>
                </a:lnTo>
                <a:lnTo>
                  <a:pt x="189014" y="18962"/>
                </a:lnTo>
                <a:lnTo>
                  <a:pt x="183908" y="17248"/>
                </a:lnTo>
                <a:close/>
              </a:path>
              <a:path w="311150" h="193675">
                <a:moveTo>
                  <a:pt x="274396" y="9920"/>
                </a:moveTo>
                <a:lnTo>
                  <a:pt x="265112" y="12968"/>
                </a:lnTo>
                <a:lnTo>
                  <a:pt x="278104" y="12968"/>
                </a:lnTo>
                <a:lnTo>
                  <a:pt x="276948" y="10758"/>
                </a:lnTo>
                <a:lnTo>
                  <a:pt x="274396" y="9920"/>
                </a:lnTo>
                <a:close/>
              </a:path>
              <a:path w="311150" h="193675">
                <a:moveTo>
                  <a:pt x="59342" y="0"/>
                </a:moveTo>
                <a:lnTo>
                  <a:pt x="52682" y="1877"/>
                </a:lnTo>
                <a:lnTo>
                  <a:pt x="43916" y="7291"/>
                </a:lnTo>
                <a:lnTo>
                  <a:pt x="44500" y="9043"/>
                </a:lnTo>
                <a:lnTo>
                  <a:pt x="74497" y="9043"/>
                </a:lnTo>
                <a:lnTo>
                  <a:pt x="71958" y="6757"/>
                </a:lnTo>
                <a:lnTo>
                  <a:pt x="65299" y="1635"/>
                </a:lnTo>
                <a:lnTo>
                  <a:pt x="59342" y="0"/>
                </a:lnTo>
                <a:close/>
              </a:path>
            </a:pathLst>
          </a:custGeom>
          <a:solidFill>
            <a:srgbClr val="6BDC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bk object 182"/>
          <p:cNvSpPr/>
          <p:nvPr/>
        </p:nvSpPr>
        <p:spPr>
          <a:xfrm>
            <a:off x="4060357" y="5891333"/>
            <a:ext cx="9525" cy="3810"/>
          </a:xfrm>
          <a:custGeom>
            <a:avLst/>
            <a:gdLst/>
            <a:ahLst/>
            <a:cxnLst/>
            <a:rect l="l" t="t" r="r" b="b"/>
            <a:pathLst>
              <a:path w="9525" h="3810">
                <a:moveTo>
                  <a:pt x="0" y="0"/>
                </a:moveTo>
                <a:lnTo>
                  <a:pt x="4775" y="1650"/>
                </a:lnTo>
                <a:lnTo>
                  <a:pt x="9474" y="3644"/>
                </a:lnTo>
                <a:lnTo>
                  <a:pt x="4775" y="1600"/>
                </a:lnTo>
                <a:lnTo>
                  <a:pt x="0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bk object 183"/>
          <p:cNvSpPr/>
          <p:nvPr/>
        </p:nvSpPr>
        <p:spPr>
          <a:xfrm>
            <a:off x="3954870" y="6850415"/>
            <a:ext cx="7620" cy="4445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5422" y="0"/>
                </a:moveTo>
                <a:lnTo>
                  <a:pt x="190" y="622"/>
                </a:lnTo>
                <a:lnTo>
                  <a:pt x="0" y="2108"/>
                </a:lnTo>
                <a:lnTo>
                  <a:pt x="4114" y="3505"/>
                </a:lnTo>
                <a:lnTo>
                  <a:pt x="4940" y="3886"/>
                </a:lnTo>
                <a:lnTo>
                  <a:pt x="6311" y="2654"/>
                </a:lnTo>
                <a:lnTo>
                  <a:pt x="7429" y="2108"/>
                </a:lnTo>
                <a:lnTo>
                  <a:pt x="6502" y="1422"/>
                </a:lnTo>
                <a:lnTo>
                  <a:pt x="5422" y="0"/>
                </a:lnTo>
                <a:close/>
              </a:path>
            </a:pathLst>
          </a:custGeom>
          <a:solidFill>
            <a:srgbClr val="B1DC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39A91-50C2-4E52-BE96-A1C3AB5CB028}" type="datetime1">
              <a:rPr lang="en-US" smtClean="0"/>
              <a:t>6/19/2024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00ADAA"/>
                </a:solidFill>
                <a:latin typeface="Nunito"/>
                <a:cs typeface="Nunito"/>
              </a:defRPr>
            </a:lvl1pPr>
          </a:lstStyle>
          <a:p>
            <a:pPr marL="381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1900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A907A-058A-5F21-1A6B-E597605E2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FAAA1A-FE5E-A7D6-0B91-D60B771A5D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79515-663E-DE93-9D36-FE224AE112D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D1BC2B9-0263-4195-9953-03BA49688571}" type="datetime1">
              <a:rPr lang="en-US" smtClean="0"/>
              <a:t>6/19/2024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5D31D5-E0C6-C628-3D9C-8AAA9EBB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771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2526" y="350368"/>
            <a:ext cx="8478946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00ADAA"/>
                </a:solidFill>
                <a:latin typeface="Nunito"/>
                <a:cs typeface="Nun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46327" y="2519451"/>
            <a:ext cx="7251344" cy="27419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21520-1F7F-4058-8B70-9E60FFDF2413}" type="datetime1">
              <a:rPr lang="en-US" smtClean="0"/>
              <a:t>6/19/2024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21900" y="6164307"/>
            <a:ext cx="457200" cy="458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rgbClr val="00ADAA"/>
                </a:solidFill>
                <a:latin typeface="Nunito"/>
                <a:cs typeface="Nunito"/>
              </a:defRPr>
            </a:lvl1pPr>
          </a:lstStyle>
          <a:p>
            <a:pPr marL="38100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lang="en-US" smtClean="0"/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398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nderbilt.edu/lapop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3.svg"/><Relationship Id="rId7" Type="http://schemas.openxmlformats.org/officeDocument/2006/relationships/image" Target="../media/image1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65.png"/><Relationship Id="rId5" Type="http://schemas.openxmlformats.org/officeDocument/2006/relationships/image" Target="../media/image10.png"/><Relationship Id="rId10" Type="http://schemas.openxmlformats.org/officeDocument/2006/relationships/hyperlink" Target="http://www.lapopsurveys.org/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625465"/>
          </a:xfrm>
          <a:custGeom>
            <a:avLst/>
            <a:gdLst/>
            <a:ahLst/>
            <a:cxnLst/>
            <a:rect l="l" t="t" r="r" b="b"/>
            <a:pathLst>
              <a:path w="9144000" h="5625465">
                <a:moveTo>
                  <a:pt x="0" y="5624995"/>
                </a:moveTo>
                <a:lnTo>
                  <a:pt x="9144000" y="5624995"/>
                </a:lnTo>
                <a:lnTo>
                  <a:pt x="9144000" y="0"/>
                </a:lnTo>
                <a:lnTo>
                  <a:pt x="0" y="0"/>
                </a:lnTo>
                <a:lnTo>
                  <a:pt x="0" y="5624995"/>
                </a:lnTo>
                <a:close/>
              </a:path>
            </a:pathLst>
          </a:custGeom>
          <a:solidFill>
            <a:srgbClr val="00ADA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71399" y="3525520"/>
            <a:ext cx="3712845" cy="1399540"/>
          </a:xfrm>
          <a:custGeom>
            <a:avLst/>
            <a:gdLst/>
            <a:ahLst/>
            <a:cxnLst/>
            <a:rect l="l" t="t" r="r" b="b"/>
            <a:pathLst>
              <a:path w="3712845" h="1399539">
                <a:moveTo>
                  <a:pt x="0" y="1399539"/>
                </a:moveTo>
                <a:lnTo>
                  <a:pt x="3712603" y="1399539"/>
                </a:lnTo>
                <a:lnTo>
                  <a:pt x="3712603" y="0"/>
                </a:lnTo>
                <a:lnTo>
                  <a:pt x="0" y="0"/>
                </a:lnTo>
                <a:lnTo>
                  <a:pt x="0" y="1399539"/>
                </a:lnTo>
                <a:close/>
              </a:path>
            </a:pathLst>
          </a:custGeom>
          <a:solidFill>
            <a:srgbClr val="6BDC8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71399" y="0"/>
            <a:ext cx="1361440" cy="3525520"/>
          </a:xfrm>
          <a:custGeom>
            <a:avLst/>
            <a:gdLst/>
            <a:ahLst/>
            <a:cxnLst/>
            <a:rect l="l" t="t" r="r" b="b"/>
            <a:pathLst>
              <a:path w="1361439" h="3525520">
                <a:moveTo>
                  <a:pt x="0" y="3525520"/>
                </a:moveTo>
                <a:lnTo>
                  <a:pt x="1361147" y="3525520"/>
                </a:lnTo>
                <a:lnTo>
                  <a:pt x="1361147" y="0"/>
                </a:lnTo>
                <a:lnTo>
                  <a:pt x="0" y="0"/>
                </a:lnTo>
                <a:lnTo>
                  <a:pt x="0" y="3525520"/>
                </a:lnTo>
                <a:close/>
              </a:path>
            </a:pathLst>
          </a:custGeom>
          <a:solidFill>
            <a:srgbClr val="6BDC8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300" y="2074567"/>
            <a:ext cx="4302125" cy="254556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32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Nunito"/>
              </a:rPr>
              <a:t>El Barómetro de las Américas de LAPOP le toma el pulso a la democracia</a:t>
            </a:r>
          </a:p>
          <a:p>
            <a:pPr marL="12700" marR="5080" lvl="0" indent="0" algn="l" defTabSz="914400" rtl="0" eaLnBrk="1" fontAlgn="auto" latinLnBrk="0" hangingPunct="1">
              <a:lnSpc>
                <a:spcPts val="32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700" b="1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"/>
              <a:ea typeface="+mn-ea"/>
              <a:cs typeface="Nunito"/>
            </a:endParaRPr>
          </a:p>
          <a:p>
            <a:pPr marL="12700" marR="5080" lvl="0" indent="0" algn="l" defTabSz="914400" rtl="0" eaLnBrk="1" fontAlgn="auto" latinLnBrk="0" hangingPunct="1">
              <a:lnSpc>
                <a:spcPts val="32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7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Nunito"/>
              </a:rPr>
              <a:t>Guatemala 2023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667500" y="4082047"/>
            <a:ext cx="184234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"/>
                <a:ea typeface="+mn-ea"/>
                <a:cs typeface="Nunito"/>
              </a:rPr>
              <a:t>Junio 2024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"/>
              <a:ea typeface="+mn-ea"/>
              <a:cs typeface="Nunito"/>
            </a:endParaRPr>
          </a:p>
        </p:txBody>
      </p:sp>
      <p:pic>
        <p:nvPicPr>
          <p:cNvPr id="42" name="Picture 41" descr="A black and white text&#10;&#10;Description automatically generated">
            <a:extLst>
              <a:ext uri="{FF2B5EF4-FFF2-40B4-BE49-F238E27FC236}">
                <a16:creationId xmlns:a16="http://schemas.microsoft.com/office/drawing/2014/main" id="{01BDE5BB-88C9-F3B8-5051-B1CD9F0D79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639" y="6137087"/>
            <a:ext cx="1462195" cy="317513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D383E6CA-91B4-7A8C-8C60-15C7514FC4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1860" y="6014609"/>
            <a:ext cx="690991" cy="69099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AABEF67-3650-4E34-4F9A-8E1DB0EACA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4917" b="39412"/>
          <a:stretch/>
        </p:blipFill>
        <p:spPr>
          <a:xfrm>
            <a:off x="6813348" y="6096516"/>
            <a:ext cx="1736913" cy="44588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167405A-3D39-CDA9-A366-C1E89D57F6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4831" y="6096516"/>
            <a:ext cx="1232569" cy="39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58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360000" y="6153087"/>
            <a:ext cx="8424545" cy="0"/>
          </a:xfrm>
          <a:custGeom>
            <a:avLst/>
            <a:gdLst/>
            <a:ahLst/>
            <a:cxnLst/>
            <a:rect l="l" t="t" r="r" b="b"/>
            <a:pathLst>
              <a:path w="8424545">
                <a:moveTo>
                  <a:pt x="0" y="0"/>
                </a:moveTo>
                <a:lnTo>
                  <a:pt x="8423998" y="0"/>
                </a:lnTo>
              </a:path>
            </a:pathLst>
          </a:custGeom>
          <a:ln w="3175">
            <a:solidFill>
              <a:srgbClr val="00ADA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91F274A-3102-DD55-6255-B5A143350E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57796" y="6336372"/>
            <a:ext cx="457200" cy="307777"/>
          </a:xfrm>
          <a:ln>
            <a:solidFill>
              <a:schemeClr val="bg1"/>
            </a:solidFill>
          </a:ln>
        </p:spPr>
        <p:txBody>
          <a:bodyPr/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Nunito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Nunito"/>
              <a:ea typeface="+mn-ea"/>
            </a:endParaRPr>
          </a:p>
        </p:txBody>
      </p:sp>
      <p:pic>
        <p:nvPicPr>
          <p:cNvPr id="20" name="Picture 19" descr="A black and white text&#10;&#10;Description automatically generated">
            <a:extLst>
              <a:ext uri="{FF2B5EF4-FFF2-40B4-BE49-F238E27FC236}">
                <a16:creationId xmlns:a16="http://schemas.microsoft.com/office/drawing/2014/main" id="{3B847123-C7CB-1477-31F4-4E0AE3BAA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70" y="6379489"/>
            <a:ext cx="1020230" cy="22154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9297DD6-C192-AE4D-8645-1DCA82E9D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3400" y="6249194"/>
            <a:ext cx="482130" cy="482130"/>
          </a:xfrm>
          <a:prstGeom prst="rect">
            <a:avLst/>
          </a:prstGeom>
        </p:spPr>
      </p:pic>
      <p:sp>
        <p:nvSpPr>
          <p:cNvPr id="4" name="object 16">
            <a:extLst>
              <a:ext uri="{FF2B5EF4-FFF2-40B4-BE49-F238E27FC236}">
                <a16:creationId xmlns:a16="http://schemas.microsoft.com/office/drawing/2014/main" id="{BE5BEFA3-CEC9-7D7C-1D24-60C7EE1683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1788" y="350838"/>
            <a:ext cx="848042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b="1" dirty="0"/>
              <a:t>En 2023, </a:t>
            </a:r>
            <a:r>
              <a:rPr lang="en-US" b="1" dirty="0" err="1"/>
              <a:t>tres</a:t>
            </a:r>
            <a:r>
              <a:rPr lang="en-US" b="1" dirty="0"/>
              <a:t> de </a:t>
            </a:r>
            <a:r>
              <a:rPr lang="en-US" b="1" dirty="0" err="1"/>
              <a:t>cada</a:t>
            </a:r>
            <a:r>
              <a:rPr lang="en-US" b="1" dirty="0"/>
              <a:t> cuatro </a:t>
            </a:r>
            <a:r>
              <a:rPr lang="en-US" b="1" dirty="0" err="1"/>
              <a:t>guatemaltecos</a:t>
            </a:r>
            <a:r>
              <a:rPr lang="en-US" b="1" dirty="0"/>
              <a:t> </a:t>
            </a:r>
            <a:r>
              <a:rPr lang="en-US" b="1" dirty="0" err="1"/>
              <a:t>creen</a:t>
            </a:r>
            <a:r>
              <a:rPr lang="en-US" b="1" dirty="0"/>
              <a:t> que hay “</a:t>
            </a:r>
            <a:r>
              <a:rPr lang="en-US" b="1" dirty="0" err="1"/>
              <a:t>muy</a:t>
            </a:r>
            <a:r>
              <a:rPr lang="en-US" b="1" dirty="0"/>
              <a:t> </a:t>
            </a:r>
            <a:r>
              <a:rPr lang="en-US" b="1" dirty="0" err="1"/>
              <a:t>poca</a:t>
            </a:r>
            <a:r>
              <a:rPr lang="en-US" b="1" dirty="0"/>
              <a:t>” </a:t>
            </a:r>
            <a:r>
              <a:rPr lang="en-US" b="1" dirty="0" err="1"/>
              <a:t>libertad</a:t>
            </a:r>
            <a:r>
              <a:rPr lang="en-US" b="1" dirty="0"/>
              <a:t> de </a:t>
            </a:r>
            <a:r>
              <a:rPr lang="en-US" b="1" dirty="0" err="1"/>
              <a:t>expresión</a:t>
            </a:r>
            <a:r>
              <a:rPr lang="en-US" b="1" dirty="0"/>
              <a:t>;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nivel</a:t>
            </a:r>
            <a:r>
              <a:rPr lang="en-US" b="1" dirty="0"/>
              <a:t> m</a:t>
            </a:r>
            <a:r>
              <a:rPr lang="es-ES" b="1" dirty="0" err="1"/>
              <a:t>ás</a:t>
            </a:r>
            <a:r>
              <a:rPr lang="es-ES" b="1" dirty="0"/>
              <a:t> alto de la serie</a:t>
            </a:r>
            <a:endParaRPr lang="en-US" b="1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4A5B1B4-0346-5EFC-92D6-354A4CEDCC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200" y="1130228"/>
            <a:ext cx="8377237" cy="4680021"/>
          </a:xfrm>
          <a:prstGeom prst="rect">
            <a:avLst/>
          </a:prstGeom>
        </p:spPr>
      </p:pic>
      <p:sp>
        <p:nvSpPr>
          <p:cNvPr id="7" name="object 16">
            <a:extLst>
              <a:ext uri="{FF2B5EF4-FFF2-40B4-BE49-F238E27FC236}">
                <a16:creationId xmlns:a16="http://schemas.microsoft.com/office/drawing/2014/main" id="{C3E01B66-FB9C-B3CF-9F4E-EB7CB954549F}"/>
              </a:ext>
            </a:extLst>
          </p:cNvPr>
          <p:cNvSpPr txBox="1">
            <a:spLocks/>
          </p:cNvSpPr>
          <p:nvPr/>
        </p:nvSpPr>
        <p:spPr>
          <a:xfrm>
            <a:off x="357796" y="5911509"/>
            <a:ext cx="848042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rgbClr val="00ADAA"/>
                </a:solidFill>
                <a:latin typeface="Nunito"/>
                <a:ea typeface="+mj-ea"/>
                <a:cs typeface="Nunito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¿</a:t>
            </a:r>
            <a:r>
              <a:rPr lang="es-ES" sz="900" i="1" kern="0" dirty="0">
                <a:latin typeface="Roboto" panose="02000000000000000000" pitchFamily="2" charset="0"/>
                <a:ea typeface="Roboto" panose="02000000000000000000" pitchFamily="2" charset="0"/>
              </a:rPr>
              <a:t>Usted cree que ahora en el país tenemos muy poca, suficiente o demasiada</a:t>
            </a:r>
            <a:r>
              <a:rPr lang="es-ES_tradnl" sz="900" i="1" kern="0" dirty="0">
                <a:latin typeface="Roboto" panose="02000000000000000000" pitchFamily="2" charset="0"/>
                <a:ea typeface="Roboto" panose="02000000000000000000" pitchFamily="2" charset="0"/>
              </a:rPr>
              <a:t> libertad para expresar las opiniones políticas sin miedo</a:t>
            </a:r>
            <a:r>
              <a:rPr lang="es-ES" sz="900" i="1" kern="0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29496F9-84A5-2612-82B3-32F28697DE31}"/>
              </a:ext>
            </a:extLst>
          </p:cNvPr>
          <p:cNvSpPr/>
          <p:nvPr/>
        </p:nvSpPr>
        <p:spPr>
          <a:xfrm>
            <a:off x="477520" y="1108710"/>
            <a:ext cx="8307025" cy="516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08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360000" y="6153087"/>
            <a:ext cx="8424545" cy="0"/>
          </a:xfrm>
          <a:custGeom>
            <a:avLst/>
            <a:gdLst/>
            <a:ahLst/>
            <a:cxnLst/>
            <a:rect l="l" t="t" r="r" b="b"/>
            <a:pathLst>
              <a:path w="8424545">
                <a:moveTo>
                  <a:pt x="0" y="0"/>
                </a:moveTo>
                <a:lnTo>
                  <a:pt x="8423998" y="0"/>
                </a:lnTo>
              </a:path>
            </a:pathLst>
          </a:custGeom>
          <a:ln w="3175">
            <a:solidFill>
              <a:srgbClr val="00ADA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91F274A-3102-DD55-6255-B5A143350E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57796" y="6336372"/>
            <a:ext cx="457200" cy="307777"/>
          </a:xfrm>
          <a:ln>
            <a:solidFill>
              <a:schemeClr val="bg1"/>
            </a:solidFill>
          </a:ln>
        </p:spPr>
        <p:txBody>
          <a:bodyPr/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Nunito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Nunito"/>
              <a:ea typeface="+mn-ea"/>
            </a:endParaRPr>
          </a:p>
        </p:txBody>
      </p:sp>
      <p:pic>
        <p:nvPicPr>
          <p:cNvPr id="20" name="Picture 19" descr="A black and white text&#10;&#10;Description automatically generated">
            <a:extLst>
              <a:ext uri="{FF2B5EF4-FFF2-40B4-BE49-F238E27FC236}">
                <a16:creationId xmlns:a16="http://schemas.microsoft.com/office/drawing/2014/main" id="{3B847123-C7CB-1477-31F4-4E0AE3BAA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70" y="6379489"/>
            <a:ext cx="1020230" cy="22154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9297DD6-C192-AE4D-8645-1DCA82E9D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3400" y="6249194"/>
            <a:ext cx="482130" cy="482130"/>
          </a:xfrm>
          <a:prstGeom prst="rect">
            <a:avLst/>
          </a:prstGeom>
        </p:spPr>
      </p:pic>
      <p:sp>
        <p:nvSpPr>
          <p:cNvPr id="4" name="object 16">
            <a:extLst>
              <a:ext uri="{FF2B5EF4-FFF2-40B4-BE49-F238E27FC236}">
                <a16:creationId xmlns:a16="http://schemas.microsoft.com/office/drawing/2014/main" id="{BE5BEFA3-CEC9-7D7C-1D24-60C7EE1683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1788" y="350838"/>
            <a:ext cx="848042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b="1" dirty="0"/>
              <a:t>Guatemala </a:t>
            </a:r>
            <a:r>
              <a:rPr lang="en-US" b="1" dirty="0" err="1"/>
              <a:t>tiene</a:t>
            </a:r>
            <a:r>
              <a:rPr lang="en-US" b="1" dirty="0"/>
              <a:t>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segundo</a:t>
            </a:r>
            <a:r>
              <a:rPr lang="en-US" b="1" dirty="0"/>
              <a:t> </a:t>
            </a:r>
            <a:r>
              <a:rPr lang="en-US" b="1" dirty="0" err="1"/>
              <a:t>porcentaje</a:t>
            </a:r>
            <a:r>
              <a:rPr lang="en-US" b="1" dirty="0"/>
              <a:t> </a:t>
            </a:r>
            <a:r>
              <a:rPr lang="en-US" b="1" dirty="0" err="1"/>
              <a:t>más</a:t>
            </a:r>
            <a:r>
              <a:rPr lang="en-US" b="1" dirty="0"/>
              <a:t> alto del ALC de personas que </a:t>
            </a:r>
            <a:r>
              <a:rPr lang="en-US" b="1" dirty="0" err="1"/>
              <a:t>creen</a:t>
            </a:r>
            <a:r>
              <a:rPr lang="en-US" b="1" dirty="0"/>
              <a:t> que hay “</a:t>
            </a:r>
            <a:r>
              <a:rPr lang="en-US" b="1" dirty="0" err="1"/>
              <a:t>muy</a:t>
            </a:r>
            <a:r>
              <a:rPr lang="en-US" b="1" dirty="0"/>
              <a:t> </a:t>
            </a:r>
            <a:r>
              <a:rPr lang="en-US" b="1" dirty="0" err="1"/>
              <a:t>poca</a:t>
            </a:r>
            <a:r>
              <a:rPr lang="en-US" b="1" dirty="0"/>
              <a:t>” </a:t>
            </a:r>
            <a:r>
              <a:rPr lang="en-US" b="1" dirty="0" err="1"/>
              <a:t>libertad</a:t>
            </a:r>
            <a:r>
              <a:rPr lang="en-US" b="1" dirty="0"/>
              <a:t> de </a:t>
            </a:r>
            <a:r>
              <a:rPr lang="en-US" b="1" dirty="0" err="1"/>
              <a:t>expresión</a:t>
            </a:r>
            <a:endParaRPr lang="en-US" b="1" dirty="0"/>
          </a:p>
        </p:txBody>
      </p:sp>
      <p:sp>
        <p:nvSpPr>
          <p:cNvPr id="2" name="object 16">
            <a:extLst>
              <a:ext uri="{FF2B5EF4-FFF2-40B4-BE49-F238E27FC236}">
                <a16:creationId xmlns:a16="http://schemas.microsoft.com/office/drawing/2014/main" id="{E9909621-EAA1-8589-82FC-1D0C48889431}"/>
              </a:ext>
            </a:extLst>
          </p:cNvPr>
          <p:cNvSpPr txBox="1">
            <a:spLocks/>
          </p:cNvSpPr>
          <p:nvPr/>
        </p:nvSpPr>
        <p:spPr>
          <a:xfrm>
            <a:off x="357796" y="5911509"/>
            <a:ext cx="848042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rgbClr val="00ADAA"/>
                </a:solidFill>
                <a:latin typeface="Nunito"/>
                <a:ea typeface="+mj-ea"/>
                <a:cs typeface="Nunito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¿</a:t>
            </a:r>
            <a:r>
              <a:rPr lang="es-ES" sz="900" i="1" kern="0" dirty="0">
                <a:latin typeface="Roboto" panose="02000000000000000000" pitchFamily="2" charset="0"/>
                <a:ea typeface="Roboto" panose="02000000000000000000" pitchFamily="2" charset="0"/>
              </a:rPr>
              <a:t>Usted cree que ahora en el país tenemos muy poca, suficiente o demasiada</a:t>
            </a:r>
            <a:r>
              <a:rPr lang="es-ES_tradnl" sz="900" i="1" kern="0" dirty="0">
                <a:latin typeface="Roboto" panose="02000000000000000000" pitchFamily="2" charset="0"/>
                <a:ea typeface="Roboto" panose="02000000000000000000" pitchFamily="2" charset="0"/>
              </a:rPr>
              <a:t> libertad para expresar las opiniones políticas sin miedo</a:t>
            </a:r>
            <a:r>
              <a:rPr lang="es-ES" sz="900" i="1" kern="0" dirty="0"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CE4D07A0-DF0C-4288-233D-9AFC332BA3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9562" y="1047750"/>
            <a:ext cx="8524875" cy="4762500"/>
          </a:xfrm>
          <a:prstGeom prst="rect">
            <a:avLst/>
          </a:prstGeom>
        </p:spPr>
      </p:pic>
      <p:sp>
        <p:nvSpPr>
          <p:cNvPr id="7" name="Arrow: Down 4">
            <a:extLst>
              <a:ext uri="{FF2B5EF4-FFF2-40B4-BE49-F238E27FC236}">
                <a16:creationId xmlns:a16="http://schemas.microsoft.com/office/drawing/2014/main" id="{A22CBBBF-C1C2-47E0-23A2-6397E146CD89}"/>
              </a:ext>
            </a:extLst>
          </p:cNvPr>
          <p:cNvSpPr/>
          <p:nvPr/>
        </p:nvSpPr>
        <p:spPr>
          <a:xfrm>
            <a:off x="1070757" y="1993345"/>
            <a:ext cx="186813" cy="304800"/>
          </a:xfrm>
          <a:prstGeom prst="downArrow">
            <a:avLst/>
          </a:prstGeom>
          <a:solidFill>
            <a:srgbClr val="5DCBC9"/>
          </a:solidFill>
          <a:ln>
            <a:solidFill>
              <a:srgbClr val="5DCBC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55A3E8B-09DB-524A-E0CD-56EBD64583BD}"/>
              </a:ext>
            </a:extLst>
          </p:cNvPr>
          <p:cNvSpPr/>
          <p:nvPr/>
        </p:nvSpPr>
        <p:spPr>
          <a:xfrm>
            <a:off x="477520" y="1047750"/>
            <a:ext cx="8307025" cy="516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03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360000" y="6153087"/>
            <a:ext cx="8424545" cy="0"/>
          </a:xfrm>
          <a:custGeom>
            <a:avLst/>
            <a:gdLst/>
            <a:ahLst/>
            <a:cxnLst/>
            <a:rect l="l" t="t" r="r" b="b"/>
            <a:pathLst>
              <a:path w="8424545">
                <a:moveTo>
                  <a:pt x="0" y="0"/>
                </a:moveTo>
                <a:lnTo>
                  <a:pt x="8423998" y="0"/>
                </a:lnTo>
              </a:path>
            </a:pathLst>
          </a:custGeom>
          <a:ln w="3175">
            <a:solidFill>
              <a:srgbClr val="00ADA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91F274A-3102-DD55-6255-B5A143350E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57796" y="6336372"/>
            <a:ext cx="457200" cy="307777"/>
          </a:xfrm>
          <a:ln>
            <a:solidFill>
              <a:schemeClr val="bg1"/>
            </a:solidFill>
          </a:ln>
        </p:spPr>
        <p:txBody>
          <a:bodyPr/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Nunito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Nunito"/>
              <a:ea typeface="+mn-ea"/>
            </a:endParaRPr>
          </a:p>
        </p:txBody>
      </p:sp>
      <p:pic>
        <p:nvPicPr>
          <p:cNvPr id="20" name="Picture 19" descr="A black and white text&#10;&#10;Description automatically generated">
            <a:extLst>
              <a:ext uri="{FF2B5EF4-FFF2-40B4-BE49-F238E27FC236}">
                <a16:creationId xmlns:a16="http://schemas.microsoft.com/office/drawing/2014/main" id="{3B847123-C7CB-1477-31F4-4E0AE3BAA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70" y="6379489"/>
            <a:ext cx="1020230" cy="22154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9297DD6-C192-AE4D-8645-1DCA82E9D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3400" y="6249194"/>
            <a:ext cx="482130" cy="482130"/>
          </a:xfrm>
          <a:prstGeom prst="rect">
            <a:avLst/>
          </a:prstGeom>
        </p:spPr>
      </p:pic>
      <p:sp>
        <p:nvSpPr>
          <p:cNvPr id="4" name="object 16">
            <a:extLst>
              <a:ext uri="{FF2B5EF4-FFF2-40B4-BE49-F238E27FC236}">
                <a16:creationId xmlns:a16="http://schemas.microsoft.com/office/drawing/2014/main" id="{BE5BEFA3-CEC9-7D7C-1D24-60C7EE1683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1788" y="350838"/>
            <a:ext cx="848042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b="1" dirty="0"/>
              <a:t>La </a:t>
            </a:r>
            <a:r>
              <a:rPr lang="en-US" b="1" dirty="0" err="1"/>
              <a:t>confianza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las </a:t>
            </a:r>
            <a:r>
              <a:rPr lang="en-US" b="1" dirty="0" err="1"/>
              <a:t>elecciones</a:t>
            </a:r>
            <a:r>
              <a:rPr lang="en-US" b="1" dirty="0"/>
              <a:t> </a:t>
            </a:r>
            <a:r>
              <a:rPr lang="en-US" b="1" dirty="0" err="1"/>
              <a:t>cayó</a:t>
            </a:r>
            <a:r>
              <a:rPr lang="en-US" b="1" dirty="0"/>
              <a:t> a uno de </a:t>
            </a:r>
            <a:r>
              <a:rPr lang="en-US" b="1" dirty="0" err="1"/>
              <a:t>cada</a:t>
            </a:r>
            <a:r>
              <a:rPr lang="en-US" b="1" dirty="0"/>
              <a:t> cuatro </a:t>
            </a:r>
            <a:r>
              <a:rPr lang="en-US" b="1" dirty="0" err="1"/>
              <a:t>en</a:t>
            </a:r>
            <a:r>
              <a:rPr lang="en-US" b="1" dirty="0"/>
              <a:t> 2023, </a:t>
            </a:r>
            <a:r>
              <a:rPr lang="en-US" b="1" dirty="0" err="1"/>
              <a:t>repitiendo</a:t>
            </a:r>
            <a:r>
              <a:rPr lang="en-US" b="1" dirty="0"/>
              <a:t> </a:t>
            </a:r>
            <a:r>
              <a:rPr lang="en-US" b="1" dirty="0" err="1"/>
              <a:t>el</a:t>
            </a:r>
            <a:r>
              <a:rPr lang="en-US" b="1" dirty="0"/>
              <a:t> valor </a:t>
            </a:r>
            <a:r>
              <a:rPr lang="en-US" b="1" dirty="0" err="1"/>
              <a:t>más</a:t>
            </a:r>
            <a:r>
              <a:rPr lang="en-US" b="1" dirty="0"/>
              <a:t> bajo de la </a:t>
            </a:r>
            <a:r>
              <a:rPr lang="en-US" b="1" dirty="0" err="1"/>
              <a:t>serie</a:t>
            </a:r>
            <a:endParaRPr lang="en-US" b="1" dirty="0"/>
          </a:p>
        </p:txBody>
      </p:sp>
      <p:sp>
        <p:nvSpPr>
          <p:cNvPr id="2" name="object 16">
            <a:extLst>
              <a:ext uri="{FF2B5EF4-FFF2-40B4-BE49-F238E27FC236}">
                <a16:creationId xmlns:a16="http://schemas.microsoft.com/office/drawing/2014/main" id="{E9909621-EAA1-8589-82FC-1D0C48889431}"/>
              </a:ext>
            </a:extLst>
          </p:cNvPr>
          <p:cNvSpPr txBox="1">
            <a:spLocks/>
          </p:cNvSpPr>
          <p:nvPr/>
        </p:nvSpPr>
        <p:spPr>
          <a:xfrm>
            <a:off x="357796" y="5911509"/>
            <a:ext cx="848042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rgbClr val="00ADAA"/>
                </a:solidFill>
                <a:latin typeface="Nunito"/>
                <a:ea typeface="+mj-ea"/>
                <a:cs typeface="Nunito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¿Hasta qué punto tiene usted confianza en las elecciones en este país?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E6BC592-E20F-8FC1-7120-78577065C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875" y="1070052"/>
            <a:ext cx="8096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46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ABF3D8-DD39-7030-81F9-25157AB8E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" y="1081087"/>
            <a:ext cx="8696325" cy="4695825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360000" y="6153087"/>
            <a:ext cx="8424545" cy="0"/>
          </a:xfrm>
          <a:custGeom>
            <a:avLst/>
            <a:gdLst/>
            <a:ahLst/>
            <a:cxnLst/>
            <a:rect l="l" t="t" r="r" b="b"/>
            <a:pathLst>
              <a:path w="8424545">
                <a:moveTo>
                  <a:pt x="0" y="0"/>
                </a:moveTo>
                <a:lnTo>
                  <a:pt x="8423998" y="0"/>
                </a:lnTo>
              </a:path>
            </a:pathLst>
          </a:custGeom>
          <a:ln w="3175">
            <a:solidFill>
              <a:srgbClr val="00ADA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91F274A-3102-DD55-6255-B5A143350E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57796" y="6336372"/>
            <a:ext cx="457200" cy="307777"/>
          </a:xfrm>
          <a:ln>
            <a:solidFill>
              <a:schemeClr val="bg1"/>
            </a:solidFill>
          </a:ln>
        </p:spPr>
        <p:txBody>
          <a:bodyPr/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Nunito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Nunito"/>
              <a:ea typeface="+mn-ea"/>
            </a:endParaRPr>
          </a:p>
        </p:txBody>
      </p:sp>
      <p:pic>
        <p:nvPicPr>
          <p:cNvPr id="20" name="Picture 19" descr="A black and white text&#10;&#10;Description automatically generated">
            <a:extLst>
              <a:ext uri="{FF2B5EF4-FFF2-40B4-BE49-F238E27FC236}">
                <a16:creationId xmlns:a16="http://schemas.microsoft.com/office/drawing/2014/main" id="{3B847123-C7CB-1477-31F4-4E0AE3BAA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70" y="6379489"/>
            <a:ext cx="1020230" cy="22154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9297DD6-C192-AE4D-8645-1DCA82E9D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3400" y="6249194"/>
            <a:ext cx="482130" cy="482130"/>
          </a:xfrm>
          <a:prstGeom prst="rect">
            <a:avLst/>
          </a:prstGeom>
        </p:spPr>
      </p:pic>
      <p:sp>
        <p:nvSpPr>
          <p:cNvPr id="4" name="object 16">
            <a:extLst>
              <a:ext uri="{FF2B5EF4-FFF2-40B4-BE49-F238E27FC236}">
                <a16:creationId xmlns:a16="http://schemas.microsoft.com/office/drawing/2014/main" id="{BE5BEFA3-CEC9-7D7C-1D24-60C7EE1683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1788" y="350838"/>
            <a:ext cx="848042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b="1" dirty="0"/>
              <a:t>En la </a:t>
            </a:r>
            <a:r>
              <a:rPr lang="en-US" b="1" dirty="0" err="1"/>
              <a:t>mayoría</a:t>
            </a:r>
            <a:r>
              <a:rPr lang="en-US" b="1" dirty="0"/>
              <a:t> de </a:t>
            </a:r>
            <a:r>
              <a:rPr lang="en-US" b="1" dirty="0" err="1"/>
              <a:t>los</a:t>
            </a:r>
            <a:r>
              <a:rPr lang="en-US" b="1" dirty="0"/>
              <a:t> </a:t>
            </a:r>
            <a:r>
              <a:rPr lang="en-US" b="1" dirty="0" err="1"/>
              <a:t>países</a:t>
            </a:r>
            <a:r>
              <a:rPr lang="en-US" b="1" dirty="0"/>
              <a:t> de ALC, solo </a:t>
            </a:r>
            <a:r>
              <a:rPr lang="en-US" b="1" dirty="0" err="1"/>
              <a:t>una</a:t>
            </a:r>
            <a:r>
              <a:rPr lang="en-US" b="1" dirty="0"/>
              <a:t> </a:t>
            </a:r>
            <a:r>
              <a:rPr lang="en-US" b="1" dirty="0" err="1"/>
              <a:t>minoría</a:t>
            </a:r>
            <a:r>
              <a:rPr lang="en-US" b="1" dirty="0"/>
              <a:t> de </a:t>
            </a:r>
            <a:r>
              <a:rPr lang="en-US" b="1" dirty="0" err="1"/>
              <a:t>los</a:t>
            </a:r>
            <a:r>
              <a:rPr lang="en-US" b="1" dirty="0"/>
              <a:t> </a:t>
            </a:r>
            <a:r>
              <a:rPr lang="en-US" b="1" dirty="0" err="1"/>
              <a:t>ciudadanos</a:t>
            </a:r>
            <a:r>
              <a:rPr lang="en-US" b="1" dirty="0"/>
              <a:t> </a:t>
            </a:r>
            <a:r>
              <a:rPr lang="en-US" b="1" dirty="0" err="1"/>
              <a:t>expresa</a:t>
            </a:r>
            <a:r>
              <a:rPr lang="en-US" b="1" dirty="0"/>
              <a:t> </a:t>
            </a:r>
            <a:r>
              <a:rPr lang="en-US" b="1" dirty="0" err="1"/>
              <a:t>confianza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las </a:t>
            </a:r>
            <a:r>
              <a:rPr lang="en-US" b="1" dirty="0" err="1"/>
              <a:t>elecciones</a:t>
            </a:r>
            <a:endParaRPr lang="en-US" b="1" dirty="0"/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079F04F8-373A-1A19-6EF5-59F4A607E499}"/>
              </a:ext>
            </a:extLst>
          </p:cNvPr>
          <p:cNvSpPr txBox="1">
            <a:spLocks/>
          </p:cNvSpPr>
          <p:nvPr/>
        </p:nvSpPr>
        <p:spPr>
          <a:xfrm>
            <a:off x="331788" y="5878050"/>
            <a:ext cx="848042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rgbClr val="00ADAA"/>
                </a:solidFill>
                <a:latin typeface="Nunito"/>
                <a:ea typeface="+mj-ea"/>
                <a:cs typeface="Nunito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¿Hasta qué punto tiene usted confianza en las elecciones en este país?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0E7E7161-4FB7-FB20-2DB9-BC39E123B76D}"/>
              </a:ext>
            </a:extLst>
          </p:cNvPr>
          <p:cNvSpPr/>
          <p:nvPr/>
        </p:nvSpPr>
        <p:spPr>
          <a:xfrm>
            <a:off x="7010396" y="3233945"/>
            <a:ext cx="186813" cy="304800"/>
          </a:xfrm>
          <a:prstGeom prst="downArrow">
            <a:avLst/>
          </a:prstGeom>
          <a:solidFill>
            <a:srgbClr val="5DCBC9"/>
          </a:solidFill>
          <a:ln>
            <a:solidFill>
              <a:srgbClr val="5DCBC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36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360000" y="6153087"/>
            <a:ext cx="8424545" cy="0"/>
          </a:xfrm>
          <a:custGeom>
            <a:avLst/>
            <a:gdLst/>
            <a:ahLst/>
            <a:cxnLst/>
            <a:rect l="l" t="t" r="r" b="b"/>
            <a:pathLst>
              <a:path w="8424545">
                <a:moveTo>
                  <a:pt x="0" y="0"/>
                </a:moveTo>
                <a:lnTo>
                  <a:pt x="8423998" y="0"/>
                </a:lnTo>
              </a:path>
            </a:pathLst>
          </a:custGeom>
          <a:ln w="3175">
            <a:solidFill>
              <a:srgbClr val="00ADA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91F274A-3102-DD55-6255-B5A143350E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57796" y="6336372"/>
            <a:ext cx="457200" cy="307777"/>
          </a:xfrm>
          <a:ln>
            <a:solidFill>
              <a:schemeClr val="bg1"/>
            </a:solidFill>
          </a:ln>
        </p:spPr>
        <p:txBody>
          <a:bodyPr/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Nunito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Nunito"/>
              <a:ea typeface="+mn-ea"/>
            </a:endParaRPr>
          </a:p>
        </p:txBody>
      </p:sp>
      <p:pic>
        <p:nvPicPr>
          <p:cNvPr id="20" name="Picture 19" descr="A black and white text&#10;&#10;Description automatically generated">
            <a:extLst>
              <a:ext uri="{FF2B5EF4-FFF2-40B4-BE49-F238E27FC236}">
                <a16:creationId xmlns:a16="http://schemas.microsoft.com/office/drawing/2014/main" id="{3B847123-C7CB-1477-31F4-4E0AE3BAA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70" y="6379489"/>
            <a:ext cx="1020230" cy="22154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9297DD6-C192-AE4D-8645-1DCA82E9D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3400" y="6249194"/>
            <a:ext cx="482130" cy="482130"/>
          </a:xfrm>
          <a:prstGeom prst="rect">
            <a:avLst/>
          </a:prstGeom>
        </p:spPr>
      </p:pic>
      <p:sp>
        <p:nvSpPr>
          <p:cNvPr id="4" name="object 16">
            <a:extLst>
              <a:ext uri="{FF2B5EF4-FFF2-40B4-BE49-F238E27FC236}">
                <a16:creationId xmlns:a16="http://schemas.microsoft.com/office/drawing/2014/main" id="{BE5BEFA3-CEC9-7D7C-1D24-60C7EE1683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1788" y="350838"/>
            <a:ext cx="848042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b="1" dirty="0"/>
              <a:t>Solo uno de </a:t>
            </a:r>
            <a:r>
              <a:rPr lang="en-US" b="1" dirty="0" err="1"/>
              <a:t>cada</a:t>
            </a:r>
            <a:r>
              <a:rPr lang="en-US" b="1" dirty="0"/>
              <a:t> </a:t>
            </a:r>
            <a:r>
              <a:rPr lang="en-US" b="1" dirty="0" err="1"/>
              <a:t>cinco</a:t>
            </a:r>
            <a:r>
              <a:rPr lang="en-US" b="1" dirty="0"/>
              <a:t> </a:t>
            </a:r>
            <a:r>
              <a:rPr lang="en-US" b="1" dirty="0" err="1"/>
              <a:t>cree</a:t>
            </a:r>
            <a:r>
              <a:rPr lang="en-US" b="1" dirty="0"/>
              <a:t> que </a:t>
            </a:r>
            <a:r>
              <a:rPr lang="en-US" b="1" dirty="0" err="1"/>
              <a:t>los</a:t>
            </a:r>
            <a:r>
              <a:rPr lang="en-US" b="1" dirty="0"/>
              <a:t> </a:t>
            </a:r>
            <a:r>
              <a:rPr lang="en-US" b="1" dirty="0" err="1"/>
              <a:t>votos</a:t>
            </a:r>
            <a:r>
              <a:rPr lang="en-US" b="1" dirty="0"/>
              <a:t> son </a:t>
            </a:r>
            <a:r>
              <a:rPr lang="en-US" b="1" dirty="0" err="1"/>
              <a:t>siempre</a:t>
            </a:r>
            <a:r>
              <a:rPr lang="en-US" b="1" dirty="0"/>
              <a:t> </a:t>
            </a:r>
            <a:r>
              <a:rPr lang="en-US" b="1" dirty="0" err="1"/>
              <a:t>contados</a:t>
            </a:r>
            <a:r>
              <a:rPr lang="en-US" b="1" dirty="0"/>
              <a:t> </a:t>
            </a:r>
            <a:r>
              <a:rPr lang="en-US" b="1" dirty="0" err="1"/>
              <a:t>correctamente</a:t>
            </a:r>
            <a:r>
              <a:rPr lang="en-US" b="1" dirty="0"/>
              <a:t> y que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voto</a:t>
            </a:r>
            <a:r>
              <a:rPr lang="en-US" b="1" dirty="0"/>
              <a:t> es </a:t>
            </a:r>
            <a:r>
              <a:rPr lang="en-US" b="1" dirty="0" err="1"/>
              <a:t>siempre</a:t>
            </a:r>
            <a:r>
              <a:rPr lang="en-US" b="1" dirty="0"/>
              <a:t> </a:t>
            </a:r>
            <a:r>
              <a:rPr lang="en-US" b="1" dirty="0" err="1"/>
              <a:t>secreto</a:t>
            </a:r>
            <a:endParaRPr lang="en-US" b="1" dirty="0"/>
          </a:p>
        </p:txBody>
      </p:sp>
      <p:sp>
        <p:nvSpPr>
          <p:cNvPr id="2" name="object 16">
            <a:extLst>
              <a:ext uri="{FF2B5EF4-FFF2-40B4-BE49-F238E27FC236}">
                <a16:creationId xmlns:a16="http://schemas.microsoft.com/office/drawing/2014/main" id="{E9909621-EAA1-8589-82FC-1D0C48889431}"/>
              </a:ext>
            </a:extLst>
          </p:cNvPr>
          <p:cNvSpPr txBox="1">
            <a:spLocks/>
          </p:cNvSpPr>
          <p:nvPr/>
        </p:nvSpPr>
        <p:spPr>
          <a:xfrm>
            <a:off x="357796" y="5792637"/>
            <a:ext cx="8480425" cy="3026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rgbClr val="00ADAA"/>
                </a:solidFill>
                <a:latin typeface="Nunito"/>
                <a:ea typeface="+mj-ea"/>
                <a:cs typeface="Nunito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Los votos son contados correcta y justamente. ¿Diría usted que sucede siempre, algunas veces o nunca?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Los políticos pueden averiguar por quién vota cada uno. ¿Diría usted que sucede siempre, algunas veces o nunca?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E8DC320-B6FF-27ED-679F-06A7DB2CE7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4749"/>
          <a:stretch/>
        </p:blipFill>
        <p:spPr>
          <a:xfrm>
            <a:off x="523875" y="1465007"/>
            <a:ext cx="8096250" cy="406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38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360000" y="6153087"/>
            <a:ext cx="8424545" cy="0"/>
          </a:xfrm>
          <a:custGeom>
            <a:avLst/>
            <a:gdLst/>
            <a:ahLst/>
            <a:cxnLst/>
            <a:rect l="l" t="t" r="r" b="b"/>
            <a:pathLst>
              <a:path w="8424545">
                <a:moveTo>
                  <a:pt x="0" y="0"/>
                </a:moveTo>
                <a:lnTo>
                  <a:pt x="8423998" y="0"/>
                </a:lnTo>
              </a:path>
            </a:pathLst>
          </a:custGeom>
          <a:ln w="3175">
            <a:solidFill>
              <a:srgbClr val="00ADA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91F274A-3102-DD55-6255-B5A143350E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57796" y="6336372"/>
            <a:ext cx="457200" cy="307777"/>
          </a:xfrm>
          <a:ln>
            <a:solidFill>
              <a:schemeClr val="bg1"/>
            </a:solidFill>
          </a:ln>
        </p:spPr>
        <p:txBody>
          <a:bodyPr/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Nunito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Nunito"/>
              <a:ea typeface="+mn-ea"/>
            </a:endParaRPr>
          </a:p>
        </p:txBody>
      </p:sp>
      <p:pic>
        <p:nvPicPr>
          <p:cNvPr id="20" name="Picture 19" descr="A black and white text&#10;&#10;Description automatically generated">
            <a:extLst>
              <a:ext uri="{FF2B5EF4-FFF2-40B4-BE49-F238E27FC236}">
                <a16:creationId xmlns:a16="http://schemas.microsoft.com/office/drawing/2014/main" id="{3B847123-C7CB-1477-31F4-4E0AE3BAA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70" y="6379489"/>
            <a:ext cx="1020230" cy="22154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9297DD6-C192-AE4D-8645-1DCA82E9D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3400" y="6249194"/>
            <a:ext cx="482130" cy="482130"/>
          </a:xfrm>
          <a:prstGeom prst="rect">
            <a:avLst/>
          </a:prstGeom>
        </p:spPr>
      </p:pic>
      <p:sp>
        <p:nvSpPr>
          <p:cNvPr id="4" name="object 16">
            <a:extLst>
              <a:ext uri="{FF2B5EF4-FFF2-40B4-BE49-F238E27FC236}">
                <a16:creationId xmlns:a16="http://schemas.microsoft.com/office/drawing/2014/main" id="{BE5BEFA3-CEC9-7D7C-1D24-60C7EE1683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1788" y="350838"/>
            <a:ext cx="8480425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b="1" dirty="0"/>
              <a:t>Uno de </a:t>
            </a:r>
            <a:r>
              <a:rPr lang="en-US" b="1" dirty="0" err="1"/>
              <a:t>cada</a:t>
            </a:r>
            <a:r>
              <a:rPr lang="en-US" b="1" dirty="0"/>
              <a:t> cuatro </a:t>
            </a:r>
            <a:r>
              <a:rPr lang="en-US" b="1" dirty="0" err="1"/>
              <a:t>cree</a:t>
            </a:r>
            <a:r>
              <a:rPr lang="en-US" b="1" dirty="0"/>
              <a:t> que </a:t>
            </a:r>
            <a:r>
              <a:rPr lang="en-US" b="1" dirty="0" err="1"/>
              <a:t>los</a:t>
            </a:r>
            <a:r>
              <a:rPr lang="en-US" b="1" dirty="0"/>
              <a:t> hombres son </a:t>
            </a:r>
            <a:r>
              <a:rPr lang="en-US" b="1" dirty="0" err="1"/>
              <a:t>mejores</a:t>
            </a:r>
            <a:r>
              <a:rPr lang="en-US" b="1" dirty="0"/>
              <a:t> </a:t>
            </a:r>
            <a:r>
              <a:rPr lang="en-US" b="1" dirty="0" err="1"/>
              <a:t>líderes</a:t>
            </a:r>
            <a:r>
              <a:rPr lang="en-US" b="1" dirty="0"/>
              <a:t> politicos que las </a:t>
            </a:r>
            <a:r>
              <a:rPr lang="en-US" b="1" dirty="0" err="1"/>
              <a:t>mujeres</a:t>
            </a:r>
            <a:r>
              <a:rPr lang="en-US" b="1" dirty="0"/>
              <a:t>, </a:t>
            </a:r>
            <a:r>
              <a:rPr lang="en-US" b="1" dirty="0" err="1"/>
              <a:t>una</a:t>
            </a:r>
            <a:r>
              <a:rPr lang="en-US" b="1" dirty="0"/>
              <a:t> </a:t>
            </a:r>
            <a:r>
              <a:rPr lang="en-US" b="1" dirty="0" err="1"/>
              <a:t>tendencia</a:t>
            </a:r>
            <a:r>
              <a:rPr lang="en-US" b="1" dirty="0"/>
              <a:t> al </a:t>
            </a:r>
            <a:r>
              <a:rPr lang="en-US" b="1" dirty="0" err="1"/>
              <a:t>alza</a:t>
            </a:r>
            <a:r>
              <a:rPr lang="en-US" b="1" dirty="0"/>
              <a:t> </a:t>
            </a:r>
            <a:r>
              <a:rPr lang="en-US" b="1" dirty="0" err="1"/>
              <a:t>desde</a:t>
            </a:r>
            <a:r>
              <a:rPr lang="en-US" b="1" dirty="0"/>
              <a:t> 2019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2" name="object 16">
            <a:extLst>
              <a:ext uri="{FF2B5EF4-FFF2-40B4-BE49-F238E27FC236}">
                <a16:creationId xmlns:a16="http://schemas.microsoft.com/office/drawing/2014/main" id="{E9909621-EAA1-8589-82FC-1D0C48889431}"/>
              </a:ext>
            </a:extLst>
          </p:cNvPr>
          <p:cNvSpPr txBox="1">
            <a:spLocks/>
          </p:cNvSpPr>
          <p:nvPr/>
        </p:nvSpPr>
        <p:spPr>
          <a:xfrm>
            <a:off x="357796" y="5911509"/>
            <a:ext cx="848042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rgbClr val="00ADAA"/>
                </a:solidFill>
                <a:latin typeface="Nunito"/>
                <a:ea typeface="+mj-ea"/>
                <a:cs typeface="Nunito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Algunos dicen que en general, los hombres son mejores líderes políticos que las mujeres. ¿Está usted muy de acuerdo, de acuerdo, en desacuerdo, o muy en desacuerdo?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88C9329-039C-BD24-8727-020AF3BFAC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1272396"/>
            <a:ext cx="9144000" cy="431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09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360000" y="6153087"/>
            <a:ext cx="8424545" cy="0"/>
          </a:xfrm>
          <a:custGeom>
            <a:avLst/>
            <a:gdLst/>
            <a:ahLst/>
            <a:cxnLst/>
            <a:rect l="l" t="t" r="r" b="b"/>
            <a:pathLst>
              <a:path w="8424545">
                <a:moveTo>
                  <a:pt x="0" y="0"/>
                </a:moveTo>
                <a:lnTo>
                  <a:pt x="8423998" y="0"/>
                </a:lnTo>
              </a:path>
            </a:pathLst>
          </a:custGeom>
          <a:ln w="3175">
            <a:solidFill>
              <a:srgbClr val="00ADA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91F274A-3102-DD55-6255-B5A143350E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57796" y="6336372"/>
            <a:ext cx="457200" cy="307777"/>
          </a:xfrm>
          <a:ln>
            <a:solidFill>
              <a:schemeClr val="bg1"/>
            </a:solidFill>
          </a:ln>
        </p:spPr>
        <p:txBody>
          <a:bodyPr/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Nunito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Nunito"/>
              <a:ea typeface="+mn-ea"/>
            </a:endParaRPr>
          </a:p>
        </p:txBody>
      </p:sp>
      <p:pic>
        <p:nvPicPr>
          <p:cNvPr id="20" name="Picture 19" descr="A black and white text&#10;&#10;Description automatically generated">
            <a:extLst>
              <a:ext uri="{FF2B5EF4-FFF2-40B4-BE49-F238E27FC236}">
                <a16:creationId xmlns:a16="http://schemas.microsoft.com/office/drawing/2014/main" id="{3B847123-C7CB-1477-31F4-4E0AE3BAA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70" y="6379489"/>
            <a:ext cx="1020230" cy="22154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9297DD6-C192-AE4D-8645-1DCA82E9D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3400" y="6249194"/>
            <a:ext cx="482130" cy="482130"/>
          </a:xfrm>
          <a:prstGeom prst="rect">
            <a:avLst/>
          </a:prstGeom>
        </p:spPr>
      </p:pic>
      <p:sp>
        <p:nvSpPr>
          <p:cNvPr id="4" name="object 16">
            <a:extLst>
              <a:ext uri="{FF2B5EF4-FFF2-40B4-BE49-F238E27FC236}">
                <a16:creationId xmlns:a16="http://schemas.microsoft.com/office/drawing/2014/main" id="{BE5BEFA3-CEC9-7D7C-1D24-60C7EE1683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120" y="19263"/>
            <a:ext cx="8480425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b="1" dirty="0"/>
              <a:t>Una </a:t>
            </a:r>
            <a:r>
              <a:rPr lang="en-US" b="1" dirty="0" err="1"/>
              <a:t>amplia</a:t>
            </a:r>
            <a:r>
              <a:rPr lang="en-US" b="1" dirty="0"/>
              <a:t> </a:t>
            </a:r>
            <a:r>
              <a:rPr lang="en-US" b="1" dirty="0" err="1"/>
              <a:t>mayoría</a:t>
            </a:r>
            <a:r>
              <a:rPr lang="en-US" b="1" dirty="0"/>
              <a:t> </a:t>
            </a:r>
            <a:r>
              <a:rPr lang="en-US" b="1" dirty="0" err="1"/>
              <a:t>cree</a:t>
            </a:r>
            <a:r>
              <a:rPr lang="en-US" b="1" dirty="0"/>
              <a:t> que hombres y </a:t>
            </a:r>
            <a:r>
              <a:rPr lang="en-US" b="1" dirty="0" err="1"/>
              <a:t>mujeres</a:t>
            </a:r>
            <a:r>
              <a:rPr lang="en-US" b="1" dirty="0"/>
              <a:t> </a:t>
            </a:r>
            <a:r>
              <a:rPr lang="en-US" b="1" dirty="0" err="1"/>
              <a:t>serían</a:t>
            </a:r>
            <a:r>
              <a:rPr lang="en-US" b="1" dirty="0"/>
              <a:t> </a:t>
            </a:r>
            <a:r>
              <a:rPr lang="en-US" b="1" dirty="0" err="1"/>
              <a:t>igualmente</a:t>
            </a:r>
            <a:r>
              <a:rPr lang="en-US" b="1" dirty="0"/>
              <a:t> </a:t>
            </a:r>
            <a:r>
              <a:rPr lang="en-US" b="1" dirty="0" err="1"/>
              <a:t>corruptos</a:t>
            </a:r>
            <a:r>
              <a:rPr lang="en-US" b="1" dirty="0"/>
              <a:t> </a:t>
            </a:r>
            <a:r>
              <a:rPr lang="en-US" b="1" dirty="0" err="1"/>
              <a:t>como</a:t>
            </a:r>
            <a:r>
              <a:rPr lang="en-US" b="1" dirty="0"/>
              <a:t> </a:t>
            </a:r>
            <a:r>
              <a:rPr lang="en-US" b="1" dirty="0" err="1"/>
              <a:t>políticos</a:t>
            </a:r>
            <a:r>
              <a:rPr lang="en-US" b="1" dirty="0"/>
              <a:t>, </a:t>
            </a:r>
            <a:r>
              <a:rPr lang="en-US" b="1" dirty="0" err="1"/>
              <a:t>pero</a:t>
            </a:r>
            <a:r>
              <a:rPr lang="en-US" b="1" dirty="0"/>
              <a:t> hay </a:t>
            </a:r>
            <a:r>
              <a:rPr lang="en-US" b="1" dirty="0" err="1"/>
              <a:t>una</a:t>
            </a:r>
            <a:r>
              <a:rPr lang="en-US" b="1" dirty="0"/>
              <a:t> </a:t>
            </a:r>
            <a:r>
              <a:rPr lang="en-US" b="1" dirty="0" err="1"/>
              <a:t>minoría</a:t>
            </a:r>
            <a:r>
              <a:rPr lang="en-US" b="1" dirty="0"/>
              <a:t> que dice que </a:t>
            </a:r>
            <a:r>
              <a:rPr lang="en-US" b="1" dirty="0" err="1"/>
              <a:t>los</a:t>
            </a:r>
            <a:r>
              <a:rPr lang="en-US" b="1" dirty="0"/>
              <a:t> hombres </a:t>
            </a:r>
            <a:r>
              <a:rPr lang="en-US" b="1" dirty="0" err="1"/>
              <a:t>serían</a:t>
            </a:r>
            <a:r>
              <a:rPr lang="en-US" b="1" dirty="0"/>
              <a:t> </a:t>
            </a:r>
            <a:r>
              <a:rPr lang="en-US" b="1" dirty="0" err="1"/>
              <a:t>más</a:t>
            </a:r>
            <a:r>
              <a:rPr lang="en-US" b="1" dirty="0"/>
              <a:t> </a:t>
            </a:r>
            <a:r>
              <a:rPr lang="en-US" b="1" dirty="0" err="1"/>
              <a:t>corruptos</a:t>
            </a:r>
            <a:endParaRPr lang="en-US" b="1" dirty="0"/>
          </a:p>
        </p:txBody>
      </p:sp>
      <p:sp>
        <p:nvSpPr>
          <p:cNvPr id="2" name="object 16">
            <a:extLst>
              <a:ext uri="{FF2B5EF4-FFF2-40B4-BE49-F238E27FC236}">
                <a16:creationId xmlns:a16="http://schemas.microsoft.com/office/drawing/2014/main" id="{E9909621-EAA1-8589-82FC-1D0C48889431}"/>
              </a:ext>
            </a:extLst>
          </p:cNvPr>
          <p:cNvSpPr txBox="1">
            <a:spLocks/>
          </p:cNvSpPr>
          <p:nvPr/>
        </p:nvSpPr>
        <p:spPr>
          <a:xfrm>
            <a:off x="357796" y="5911509"/>
            <a:ext cx="848042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rgbClr val="00ADAA"/>
                </a:solidFill>
                <a:latin typeface="Nunito"/>
                <a:ea typeface="+mj-ea"/>
                <a:cs typeface="Nunito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¿Quién cree usted que sería más corrupto como político: un hombre, una mujer, o ambos por igual?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D56D3B5-1C4E-80E5-1D3A-EA300CF5D0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875" y="1047750"/>
            <a:ext cx="8096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71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360000" y="6153087"/>
            <a:ext cx="8424545" cy="0"/>
          </a:xfrm>
          <a:custGeom>
            <a:avLst/>
            <a:gdLst/>
            <a:ahLst/>
            <a:cxnLst/>
            <a:rect l="l" t="t" r="r" b="b"/>
            <a:pathLst>
              <a:path w="8424545">
                <a:moveTo>
                  <a:pt x="0" y="0"/>
                </a:moveTo>
                <a:lnTo>
                  <a:pt x="8423998" y="0"/>
                </a:lnTo>
              </a:path>
            </a:pathLst>
          </a:custGeom>
          <a:ln w="3175">
            <a:solidFill>
              <a:srgbClr val="00ADA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91F274A-3102-DD55-6255-B5A143350E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57796" y="6336372"/>
            <a:ext cx="457200" cy="307777"/>
          </a:xfrm>
          <a:ln>
            <a:solidFill>
              <a:schemeClr val="bg1"/>
            </a:solidFill>
          </a:ln>
        </p:spPr>
        <p:txBody>
          <a:bodyPr/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Nunito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Nunito"/>
              <a:ea typeface="+mn-ea"/>
            </a:endParaRPr>
          </a:p>
        </p:txBody>
      </p:sp>
      <p:pic>
        <p:nvPicPr>
          <p:cNvPr id="20" name="Picture 19" descr="A black and white text&#10;&#10;Description automatically generated">
            <a:extLst>
              <a:ext uri="{FF2B5EF4-FFF2-40B4-BE49-F238E27FC236}">
                <a16:creationId xmlns:a16="http://schemas.microsoft.com/office/drawing/2014/main" id="{3B847123-C7CB-1477-31F4-4E0AE3BAA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70" y="6379489"/>
            <a:ext cx="1020230" cy="22154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9297DD6-C192-AE4D-8645-1DCA82E9D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3400" y="6249194"/>
            <a:ext cx="482130" cy="482130"/>
          </a:xfrm>
          <a:prstGeom prst="rect">
            <a:avLst/>
          </a:prstGeom>
        </p:spPr>
      </p:pic>
      <p:sp>
        <p:nvSpPr>
          <p:cNvPr id="2" name="object 16">
            <a:extLst>
              <a:ext uri="{FF2B5EF4-FFF2-40B4-BE49-F238E27FC236}">
                <a16:creationId xmlns:a16="http://schemas.microsoft.com/office/drawing/2014/main" id="{E9909621-EAA1-8589-82FC-1D0C48889431}"/>
              </a:ext>
            </a:extLst>
          </p:cNvPr>
          <p:cNvSpPr txBox="1">
            <a:spLocks/>
          </p:cNvSpPr>
          <p:nvPr/>
        </p:nvSpPr>
        <p:spPr>
          <a:xfrm>
            <a:off x="357796" y="5911509"/>
            <a:ext cx="848042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rgbClr val="00ADAA"/>
                </a:solidFill>
                <a:latin typeface="Nunito"/>
                <a:ea typeface="+mj-ea"/>
                <a:cs typeface="Nunito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Si le toca a un político o a una política manejar la economía nacional, ¿quién va a hacer el mejor trabajo; un hombre, una mujer o no importa?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42E73F5-B1E2-497C-BA23-9B9AACD0F0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875" y="1047750"/>
            <a:ext cx="8096250" cy="4762500"/>
          </a:xfrm>
          <a:prstGeom prst="rect">
            <a:avLst/>
          </a:prstGeom>
        </p:spPr>
      </p:pic>
      <p:sp>
        <p:nvSpPr>
          <p:cNvPr id="4" name="object 16">
            <a:extLst>
              <a:ext uri="{FF2B5EF4-FFF2-40B4-BE49-F238E27FC236}">
                <a16:creationId xmlns:a16="http://schemas.microsoft.com/office/drawing/2014/main" id="{BE5BEFA3-CEC9-7D7C-1D24-60C7EE1683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1787" y="21391"/>
            <a:ext cx="8480425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b="1" dirty="0" err="1"/>
              <a:t>Comparado</a:t>
            </a:r>
            <a:r>
              <a:rPr lang="en-US" b="1" dirty="0"/>
              <a:t> con 2012, </a:t>
            </a:r>
            <a:r>
              <a:rPr lang="en-US" b="1" dirty="0" err="1"/>
              <a:t>los</a:t>
            </a:r>
            <a:r>
              <a:rPr lang="en-US" b="1" dirty="0"/>
              <a:t> </a:t>
            </a:r>
            <a:r>
              <a:rPr lang="en-US" b="1" dirty="0" err="1"/>
              <a:t>ciudadanos</a:t>
            </a:r>
            <a:r>
              <a:rPr lang="en-US" b="1" dirty="0"/>
              <a:t> hoy son </a:t>
            </a:r>
            <a:r>
              <a:rPr lang="en-US" b="1" dirty="0" err="1"/>
              <a:t>menos</a:t>
            </a:r>
            <a:r>
              <a:rPr lang="en-US" b="1" dirty="0"/>
              <a:t> </a:t>
            </a:r>
            <a:r>
              <a:rPr lang="en-US" b="1" dirty="0" err="1"/>
              <a:t>propensos</a:t>
            </a:r>
            <a:r>
              <a:rPr lang="en-US" b="1" dirty="0"/>
              <a:t> a </a:t>
            </a:r>
            <a:r>
              <a:rPr lang="en-US" b="1" dirty="0" err="1"/>
              <a:t>creer</a:t>
            </a:r>
            <a:r>
              <a:rPr lang="en-US" b="1" dirty="0"/>
              <a:t> que </a:t>
            </a:r>
            <a:r>
              <a:rPr lang="en-US" b="1" dirty="0" err="1"/>
              <a:t>los</a:t>
            </a:r>
            <a:r>
              <a:rPr lang="en-US" b="1" dirty="0"/>
              <a:t> hombres son </a:t>
            </a:r>
            <a:r>
              <a:rPr lang="en-US" b="1" dirty="0" err="1"/>
              <a:t>mejores</a:t>
            </a:r>
            <a:r>
              <a:rPr lang="en-US" b="1" dirty="0"/>
              <a:t> que las </a:t>
            </a:r>
            <a:r>
              <a:rPr lang="en-US" b="1" dirty="0" err="1"/>
              <a:t>mujeres</a:t>
            </a:r>
            <a:r>
              <a:rPr lang="en-US" b="1" dirty="0"/>
              <a:t> para </a:t>
            </a:r>
            <a:r>
              <a:rPr lang="en-US" b="1" dirty="0" err="1"/>
              <a:t>manejar</a:t>
            </a:r>
            <a:r>
              <a:rPr lang="en-US" b="1" dirty="0"/>
              <a:t> la </a:t>
            </a:r>
            <a:r>
              <a:rPr lang="en-US" b="1" dirty="0" err="1"/>
              <a:t>economía</a:t>
            </a:r>
            <a:r>
              <a:rPr lang="en-US" b="1" dirty="0"/>
              <a:t> del </a:t>
            </a:r>
            <a:r>
              <a:rPr lang="en-US" b="1" dirty="0" err="1"/>
              <a:t>país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22457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360000" y="6153087"/>
            <a:ext cx="8424545" cy="0"/>
          </a:xfrm>
          <a:custGeom>
            <a:avLst/>
            <a:gdLst/>
            <a:ahLst/>
            <a:cxnLst/>
            <a:rect l="l" t="t" r="r" b="b"/>
            <a:pathLst>
              <a:path w="8424545">
                <a:moveTo>
                  <a:pt x="0" y="0"/>
                </a:moveTo>
                <a:lnTo>
                  <a:pt x="8423998" y="0"/>
                </a:lnTo>
              </a:path>
            </a:pathLst>
          </a:custGeom>
          <a:ln w="3175">
            <a:solidFill>
              <a:srgbClr val="00ADA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91F274A-3102-DD55-6255-B5A143350E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57796" y="6336372"/>
            <a:ext cx="457200" cy="307777"/>
          </a:xfrm>
          <a:ln>
            <a:solidFill>
              <a:schemeClr val="bg1"/>
            </a:solidFill>
          </a:ln>
        </p:spPr>
        <p:txBody>
          <a:bodyPr/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Nunito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Nunito"/>
              <a:ea typeface="+mn-ea"/>
            </a:endParaRPr>
          </a:p>
        </p:txBody>
      </p:sp>
      <p:pic>
        <p:nvPicPr>
          <p:cNvPr id="20" name="Picture 19" descr="A black and white text&#10;&#10;Description automatically generated">
            <a:extLst>
              <a:ext uri="{FF2B5EF4-FFF2-40B4-BE49-F238E27FC236}">
                <a16:creationId xmlns:a16="http://schemas.microsoft.com/office/drawing/2014/main" id="{3B847123-C7CB-1477-31F4-4E0AE3BAA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70" y="6379489"/>
            <a:ext cx="1020230" cy="22154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9297DD6-C192-AE4D-8645-1DCA82E9D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3400" y="6249194"/>
            <a:ext cx="482130" cy="482130"/>
          </a:xfrm>
          <a:prstGeom prst="rect">
            <a:avLst/>
          </a:prstGeom>
        </p:spPr>
      </p:pic>
      <p:sp>
        <p:nvSpPr>
          <p:cNvPr id="4" name="object 16">
            <a:extLst>
              <a:ext uri="{FF2B5EF4-FFF2-40B4-BE49-F238E27FC236}">
                <a16:creationId xmlns:a16="http://schemas.microsoft.com/office/drawing/2014/main" id="{BE5BEFA3-CEC9-7D7C-1D24-60C7EE1683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1788" y="350838"/>
            <a:ext cx="848042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b="1" dirty="0"/>
              <a:t>Uno de </a:t>
            </a:r>
            <a:r>
              <a:rPr lang="en-US" b="1" dirty="0" err="1"/>
              <a:t>cada</a:t>
            </a:r>
            <a:r>
              <a:rPr lang="en-US" b="1" dirty="0"/>
              <a:t> </a:t>
            </a:r>
            <a:r>
              <a:rPr lang="en-US" b="1" dirty="0" err="1"/>
              <a:t>cinco</a:t>
            </a:r>
            <a:r>
              <a:rPr lang="en-US" b="1" dirty="0"/>
              <a:t> </a:t>
            </a:r>
            <a:r>
              <a:rPr lang="en-US" b="1" dirty="0" err="1"/>
              <a:t>guatemaltecos</a:t>
            </a:r>
            <a:r>
              <a:rPr lang="en-US" b="1" dirty="0"/>
              <a:t> ha </a:t>
            </a:r>
            <a:r>
              <a:rPr lang="en-US" b="1" dirty="0" err="1"/>
              <a:t>sido</a:t>
            </a:r>
            <a:r>
              <a:rPr lang="en-US" b="1" dirty="0"/>
              <a:t> </a:t>
            </a:r>
            <a:r>
              <a:rPr lang="en-US" b="1" dirty="0" err="1"/>
              <a:t>discriminado</a:t>
            </a:r>
            <a:r>
              <a:rPr lang="en-US" b="1" dirty="0"/>
              <a:t> a causa de </a:t>
            </a:r>
            <a:r>
              <a:rPr lang="en-US" b="1" dirty="0" err="1"/>
              <a:t>su</a:t>
            </a:r>
            <a:r>
              <a:rPr lang="en-US" b="1" dirty="0"/>
              <a:t> </a:t>
            </a:r>
            <a:r>
              <a:rPr lang="en-US" b="1" dirty="0" err="1"/>
              <a:t>género</a:t>
            </a:r>
            <a:r>
              <a:rPr lang="en-US" b="1" dirty="0"/>
              <a:t>; un </a:t>
            </a:r>
            <a:r>
              <a:rPr lang="en-US" b="1" dirty="0" err="1"/>
              <a:t>crecimiento</a:t>
            </a:r>
            <a:r>
              <a:rPr lang="en-US" b="1" dirty="0"/>
              <a:t> </a:t>
            </a:r>
            <a:r>
              <a:rPr lang="en-US" b="1" dirty="0" err="1"/>
              <a:t>respecto</a:t>
            </a:r>
            <a:r>
              <a:rPr lang="en-US" b="1" dirty="0"/>
              <a:t> de 2010</a:t>
            </a:r>
          </a:p>
        </p:txBody>
      </p:sp>
      <p:sp>
        <p:nvSpPr>
          <p:cNvPr id="2" name="object 16">
            <a:extLst>
              <a:ext uri="{FF2B5EF4-FFF2-40B4-BE49-F238E27FC236}">
                <a16:creationId xmlns:a16="http://schemas.microsoft.com/office/drawing/2014/main" id="{E9909621-EAA1-8589-82FC-1D0C48889431}"/>
              </a:ext>
            </a:extLst>
          </p:cNvPr>
          <p:cNvSpPr txBox="1">
            <a:spLocks/>
          </p:cNvSpPr>
          <p:nvPr/>
        </p:nvSpPr>
        <p:spPr>
          <a:xfrm>
            <a:off x="357796" y="5911509"/>
            <a:ext cx="848042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rgbClr val="00ADAA"/>
                </a:solidFill>
                <a:latin typeface="Nunito"/>
                <a:ea typeface="+mj-ea"/>
                <a:cs typeface="Nunito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Pensando en los últimos cinco años, ¿alguna vez se ha sentido discriminado o ha sido tratado mal o de manera injusta por su género o sexo?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4770F85-19EA-DC25-DC67-8BA6FB211B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875" y="1068070"/>
            <a:ext cx="8096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2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360000" y="6153087"/>
            <a:ext cx="8424545" cy="0"/>
          </a:xfrm>
          <a:custGeom>
            <a:avLst/>
            <a:gdLst/>
            <a:ahLst/>
            <a:cxnLst/>
            <a:rect l="l" t="t" r="r" b="b"/>
            <a:pathLst>
              <a:path w="8424545">
                <a:moveTo>
                  <a:pt x="0" y="0"/>
                </a:moveTo>
                <a:lnTo>
                  <a:pt x="8423998" y="0"/>
                </a:lnTo>
              </a:path>
            </a:pathLst>
          </a:custGeom>
          <a:ln w="3175">
            <a:solidFill>
              <a:srgbClr val="00ADA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91F274A-3102-DD55-6255-B5A143350E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57796" y="6336372"/>
            <a:ext cx="457200" cy="307777"/>
          </a:xfrm>
          <a:ln>
            <a:solidFill>
              <a:schemeClr val="bg1"/>
            </a:solidFill>
          </a:ln>
        </p:spPr>
        <p:txBody>
          <a:bodyPr/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Nunito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Nunito"/>
              <a:ea typeface="+mn-ea"/>
            </a:endParaRPr>
          </a:p>
        </p:txBody>
      </p:sp>
      <p:pic>
        <p:nvPicPr>
          <p:cNvPr id="20" name="Picture 19" descr="A black and white text&#10;&#10;Description automatically generated">
            <a:extLst>
              <a:ext uri="{FF2B5EF4-FFF2-40B4-BE49-F238E27FC236}">
                <a16:creationId xmlns:a16="http://schemas.microsoft.com/office/drawing/2014/main" id="{3B847123-C7CB-1477-31F4-4E0AE3BAA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70" y="6379489"/>
            <a:ext cx="1020230" cy="22154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9297DD6-C192-AE4D-8645-1DCA82E9D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3400" y="6249194"/>
            <a:ext cx="482130" cy="482130"/>
          </a:xfrm>
          <a:prstGeom prst="rect">
            <a:avLst/>
          </a:prstGeom>
        </p:spPr>
      </p:pic>
      <p:sp>
        <p:nvSpPr>
          <p:cNvPr id="4" name="object 16">
            <a:extLst>
              <a:ext uri="{FF2B5EF4-FFF2-40B4-BE49-F238E27FC236}">
                <a16:creationId xmlns:a16="http://schemas.microsoft.com/office/drawing/2014/main" id="{BE5BEFA3-CEC9-7D7C-1D24-60C7EE1683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120" y="59770"/>
            <a:ext cx="8480425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b="1" dirty="0"/>
              <a:t>Algo </a:t>
            </a:r>
            <a:r>
              <a:rPr lang="en-US" b="1" dirty="0" err="1"/>
              <a:t>más</a:t>
            </a:r>
            <a:r>
              <a:rPr lang="en-US" b="1" dirty="0"/>
              <a:t> de </a:t>
            </a:r>
            <a:r>
              <a:rPr lang="en-US" b="1" dirty="0" err="1"/>
              <a:t>una</a:t>
            </a:r>
            <a:r>
              <a:rPr lang="en-US" b="1" dirty="0"/>
              <a:t> de </a:t>
            </a:r>
            <a:r>
              <a:rPr lang="en-US" b="1" dirty="0" err="1"/>
              <a:t>cada</a:t>
            </a:r>
            <a:r>
              <a:rPr lang="en-US" b="1" dirty="0"/>
              <a:t> cuatro </a:t>
            </a:r>
            <a:r>
              <a:rPr lang="en-US" b="1" dirty="0" err="1"/>
              <a:t>mujeres</a:t>
            </a:r>
            <a:r>
              <a:rPr lang="en-US" b="1" dirty="0"/>
              <a:t> </a:t>
            </a:r>
            <a:r>
              <a:rPr lang="en-US" b="1" dirty="0" err="1"/>
              <a:t>reporta</a:t>
            </a:r>
            <a:r>
              <a:rPr lang="en-US" b="1" dirty="0"/>
              <a:t> </a:t>
            </a:r>
            <a:r>
              <a:rPr lang="en-US" b="1" dirty="0" err="1"/>
              <a:t>haber</a:t>
            </a:r>
            <a:r>
              <a:rPr lang="en-US" b="1" dirty="0"/>
              <a:t> </a:t>
            </a:r>
            <a:r>
              <a:rPr lang="en-US" b="1" dirty="0" err="1"/>
              <a:t>experimentado</a:t>
            </a:r>
            <a:r>
              <a:rPr lang="en-US" b="1" dirty="0"/>
              <a:t> </a:t>
            </a:r>
            <a:r>
              <a:rPr lang="en-US" b="1" dirty="0" err="1"/>
              <a:t>discriminación</a:t>
            </a:r>
            <a:r>
              <a:rPr lang="en-US" b="1" dirty="0"/>
              <a:t> </a:t>
            </a:r>
            <a:r>
              <a:rPr lang="en-US" b="1" dirty="0" err="1"/>
              <a:t>basada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género</a:t>
            </a:r>
            <a:r>
              <a:rPr lang="en-US" b="1" dirty="0"/>
              <a:t>; </a:t>
            </a:r>
            <a:r>
              <a:rPr lang="en-US" b="1" dirty="0" err="1"/>
              <a:t>una</a:t>
            </a:r>
            <a:r>
              <a:rPr lang="en-US" b="1" dirty="0"/>
              <a:t> </a:t>
            </a:r>
            <a:r>
              <a:rPr lang="en-US" b="1" dirty="0" err="1"/>
              <a:t>tasa</a:t>
            </a:r>
            <a:r>
              <a:rPr lang="en-US" b="1" dirty="0"/>
              <a:t> </a:t>
            </a:r>
            <a:r>
              <a:rPr lang="en-US" b="1" dirty="0" err="1"/>
              <a:t>significativamente</a:t>
            </a:r>
            <a:r>
              <a:rPr lang="en-US" b="1" dirty="0"/>
              <a:t> </a:t>
            </a:r>
            <a:r>
              <a:rPr lang="en-US" b="1" dirty="0" err="1"/>
              <a:t>más</a:t>
            </a:r>
            <a:r>
              <a:rPr lang="en-US" b="1" dirty="0"/>
              <a:t> </a:t>
            </a:r>
            <a:r>
              <a:rPr lang="en-US" b="1" dirty="0" err="1"/>
              <a:t>alta</a:t>
            </a:r>
            <a:r>
              <a:rPr lang="en-US" b="1" dirty="0"/>
              <a:t> que </a:t>
            </a:r>
            <a:r>
              <a:rPr lang="en-US" b="1" dirty="0" err="1"/>
              <a:t>los</a:t>
            </a:r>
            <a:r>
              <a:rPr lang="en-US" b="1" dirty="0"/>
              <a:t> hombres</a:t>
            </a:r>
          </a:p>
        </p:txBody>
      </p:sp>
      <p:sp>
        <p:nvSpPr>
          <p:cNvPr id="2" name="object 16">
            <a:extLst>
              <a:ext uri="{FF2B5EF4-FFF2-40B4-BE49-F238E27FC236}">
                <a16:creationId xmlns:a16="http://schemas.microsoft.com/office/drawing/2014/main" id="{E9909621-EAA1-8589-82FC-1D0C48889431}"/>
              </a:ext>
            </a:extLst>
          </p:cNvPr>
          <p:cNvSpPr txBox="1">
            <a:spLocks/>
          </p:cNvSpPr>
          <p:nvPr/>
        </p:nvSpPr>
        <p:spPr>
          <a:xfrm>
            <a:off x="357796" y="5911509"/>
            <a:ext cx="848042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rgbClr val="00ADAA"/>
                </a:solidFill>
                <a:latin typeface="Nunito"/>
                <a:ea typeface="+mj-ea"/>
                <a:cs typeface="Nunito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Pensando en los últimos cinco años, ¿alguna vez se ha sentido discriminado o ha sido tratado mal o de manera injusta por su género o sexo?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0B4C426-5EC0-EAED-3DCB-621368733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875" y="1078454"/>
            <a:ext cx="8096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24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360000" y="6153087"/>
            <a:ext cx="8424545" cy="0"/>
          </a:xfrm>
          <a:custGeom>
            <a:avLst/>
            <a:gdLst/>
            <a:ahLst/>
            <a:cxnLst/>
            <a:rect l="l" t="t" r="r" b="b"/>
            <a:pathLst>
              <a:path w="8424545">
                <a:moveTo>
                  <a:pt x="0" y="0"/>
                </a:moveTo>
                <a:lnTo>
                  <a:pt x="8423998" y="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 descr="A green map of the world&#10;&#10;Description automatically generated">
            <a:extLst>
              <a:ext uri="{FF2B5EF4-FFF2-40B4-BE49-F238E27FC236}">
                <a16:creationId xmlns:a16="http://schemas.microsoft.com/office/drawing/2014/main" id="{7493838A-5277-5184-9024-52D0A223A8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375" y="-63648"/>
            <a:ext cx="9144000" cy="6858000"/>
          </a:xfrm>
          <a:prstGeom prst="rect">
            <a:avLst/>
          </a:prstGeom>
        </p:spPr>
      </p:pic>
      <p:sp>
        <p:nvSpPr>
          <p:cNvPr id="15" name="object 2">
            <a:extLst>
              <a:ext uri="{FF2B5EF4-FFF2-40B4-BE49-F238E27FC236}">
                <a16:creationId xmlns:a16="http://schemas.microsoft.com/office/drawing/2014/main" id="{59CB84F7-834A-4064-F6C2-6F69B5B0485E}"/>
              </a:ext>
            </a:extLst>
          </p:cNvPr>
          <p:cNvSpPr txBox="1"/>
          <p:nvPr/>
        </p:nvSpPr>
        <p:spPr>
          <a:xfrm>
            <a:off x="357362" y="2145707"/>
            <a:ext cx="4986702" cy="17004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Nunito"/>
              </a:rPr>
              <a:t>El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Nunito"/>
              </a:rPr>
              <a:t>Barómetro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Nunito"/>
              </a:rPr>
              <a:t> de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Nunito"/>
              </a:rPr>
              <a:t>las Americas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/>
              <a:ea typeface="+mn-ea"/>
              <a:cs typeface="Nunito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/>
              <a:ea typeface="+mn-ea"/>
              <a:cs typeface="Nunito"/>
            </a:endParaRPr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4C5BC6A1-4534-CB9A-9639-8CD7E121847F}"/>
              </a:ext>
            </a:extLst>
          </p:cNvPr>
          <p:cNvSpPr txBox="1"/>
          <p:nvPr/>
        </p:nvSpPr>
        <p:spPr>
          <a:xfrm>
            <a:off x="5742112" y="4420881"/>
            <a:ext cx="2596281" cy="57176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42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Los datos e informes están disponibles para descarga gratuita en: </a:t>
            </a:r>
            <a:r>
              <a:rPr kumimoji="0" 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  <a:hlinkClick r:id="rId3"/>
              </a:rPr>
              <a:t>www.vanderbilt.edu/lapop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A29B3C18-7081-15B8-B6E0-236BFD131A9B}"/>
              </a:ext>
            </a:extLst>
          </p:cNvPr>
          <p:cNvSpPr txBox="1"/>
          <p:nvPr/>
        </p:nvSpPr>
        <p:spPr>
          <a:xfrm>
            <a:off x="5362063" y="664220"/>
            <a:ext cx="1669452" cy="76379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42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La encuesta comparada y científicamente rigurosa más exhaustiva en la región 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22" name="object 6">
            <a:extLst>
              <a:ext uri="{FF2B5EF4-FFF2-40B4-BE49-F238E27FC236}">
                <a16:creationId xmlns:a16="http://schemas.microsoft.com/office/drawing/2014/main" id="{CC41EEA5-EF19-C8B9-B638-A1A9F9F18DD6}"/>
              </a:ext>
            </a:extLst>
          </p:cNvPr>
          <p:cNvSpPr txBox="1"/>
          <p:nvPr/>
        </p:nvSpPr>
        <p:spPr>
          <a:xfrm>
            <a:off x="7505244" y="670679"/>
            <a:ext cx="1372079" cy="57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2004-2023: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3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85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K +</a:t>
            </a:r>
            <a:r>
              <a:rPr kumimoji="0" sz="12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lang="en-US" sz="1200" b="1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entrevistas</a:t>
            </a:r>
            <a:r>
              <a:rPr kumimoji="0" lang="en-US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lang="en-US" sz="1200" b="1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en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34</a:t>
            </a:r>
            <a:r>
              <a:rPr kumimoji="0" sz="12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lang="en-US" sz="1200" b="1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países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CF65E08A-6BFC-7970-DC9C-FF8C03FA2E5F}"/>
              </a:ext>
            </a:extLst>
          </p:cNvPr>
          <p:cNvSpPr txBox="1"/>
          <p:nvPr/>
        </p:nvSpPr>
        <p:spPr>
          <a:xfrm>
            <a:off x="7505240" y="1979401"/>
            <a:ext cx="1372083" cy="76379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42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E</a:t>
            </a:r>
            <a:r>
              <a:rPr kumimoji="0" 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ntrevistas</a:t>
            </a: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cara</a:t>
            </a: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a </a:t>
            </a:r>
            <a:r>
              <a:rPr kumimoji="0" 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cara</a:t>
            </a: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en</a:t>
            </a: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8 </a:t>
            </a:r>
            <a:r>
              <a:rPr kumimoji="0" lang="en-US" sz="1200" b="1" i="0" u="none" strike="noStrike" kern="120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idiomas</a:t>
            </a:r>
            <a:r>
              <a:rPr kumimoji="0" lang="en-US" sz="12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usando</a:t>
            </a: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dispositivos</a:t>
            </a:r>
            <a:r>
              <a:rPr kumimoji="0" 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móviles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2647A85-5B54-7509-0AE6-C6A46B18A1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76800" y="1850508"/>
            <a:ext cx="1265770" cy="2446254"/>
          </a:xfrm>
          <a:prstGeom prst="rect">
            <a:avLst/>
          </a:prstGeom>
          <a:solidFill>
            <a:srgbClr val="00ADAA"/>
          </a:solidFill>
          <a:ln>
            <a:solidFill>
              <a:srgbClr val="00ADA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9">
            <a:extLst>
              <a:ext uri="{FF2B5EF4-FFF2-40B4-BE49-F238E27FC236}">
                <a16:creationId xmlns:a16="http://schemas.microsoft.com/office/drawing/2014/main" id="{27694620-ADB7-FFF7-468C-71145F7AA768}"/>
              </a:ext>
            </a:extLst>
          </p:cNvPr>
          <p:cNvSpPr txBox="1"/>
          <p:nvPr/>
        </p:nvSpPr>
        <p:spPr>
          <a:xfrm>
            <a:off x="5638799" y="3365352"/>
            <a:ext cx="3238523" cy="57176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42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Temas: </a:t>
            </a:r>
            <a:r>
              <a:rPr kumimoji="0" lang="es-ES" sz="12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economía, Estado de derecho, capacidad estatal, confianza, migración, corrupción, seguridad, entre otros</a:t>
            </a:r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B0248DFF-C33D-9804-E16E-35B4E175AF5D}"/>
              </a:ext>
            </a:extLst>
          </p:cNvPr>
          <p:cNvSpPr txBox="1"/>
          <p:nvPr/>
        </p:nvSpPr>
        <p:spPr>
          <a:xfrm>
            <a:off x="5344064" y="1991952"/>
            <a:ext cx="1597012" cy="76379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42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Representativa</a:t>
            </a: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a </a:t>
            </a:r>
            <a:r>
              <a:rPr kumimoji="0" lang="en-US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nivel</a:t>
            </a: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lang="en-US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nacional</a:t>
            </a: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, </a:t>
            </a:r>
            <a:r>
              <a:rPr kumimoji="0" lang="en-US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estratificada</a:t>
            </a: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lang="en-US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por</a:t>
            </a: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lang="en-US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región</a:t>
            </a: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y </a:t>
            </a:r>
            <a:r>
              <a:rPr kumimoji="0" lang="en-US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lugar</a:t>
            </a: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de residencia </a:t>
            </a:r>
            <a:r>
              <a:rPr kumimoji="0" lang="en-US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urbano</a:t>
            </a: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/rural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79A49D5-C205-35FB-1FF4-DE30B86FEC83}"/>
              </a:ext>
            </a:extLst>
          </p:cNvPr>
          <p:cNvCxnSpPr>
            <a:cxnSpLocks/>
          </p:cNvCxnSpPr>
          <p:nvPr/>
        </p:nvCxnSpPr>
        <p:spPr>
          <a:xfrm>
            <a:off x="7210745" y="670679"/>
            <a:ext cx="0" cy="803105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DA58E8-5CCF-9605-5AB4-734F0775279F}"/>
              </a:ext>
            </a:extLst>
          </p:cNvPr>
          <p:cNvCxnSpPr>
            <a:cxnSpLocks/>
          </p:cNvCxnSpPr>
          <p:nvPr/>
        </p:nvCxnSpPr>
        <p:spPr>
          <a:xfrm>
            <a:off x="7210745" y="1903060"/>
            <a:ext cx="0" cy="986667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723341-3F06-720C-6E63-551D6FB5F617}"/>
              </a:ext>
            </a:extLst>
          </p:cNvPr>
          <p:cNvCxnSpPr>
            <a:cxnSpLocks/>
          </p:cNvCxnSpPr>
          <p:nvPr/>
        </p:nvCxnSpPr>
        <p:spPr>
          <a:xfrm flipH="1">
            <a:off x="5352427" y="1676400"/>
            <a:ext cx="3432118" cy="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3" name="Picture 42" descr="White text on a black background&#10;&#10;Description automatically generated">
            <a:extLst>
              <a:ext uri="{FF2B5EF4-FFF2-40B4-BE49-F238E27FC236}">
                <a16:creationId xmlns:a16="http://schemas.microsoft.com/office/drawing/2014/main" id="{D3975B05-71AE-0993-B6B2-3DBE8D5469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472" y="6391655"/>
            <a:ext cx="1020215" cy="22153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1CE28E45-35FD-10A2-825B-99C60A778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69930" y="6251739"/>
            <a:ext cx="501369" cy="501369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4FFC7548-1DA1-9B82-C6ED-63A8C5103263}"/>
              </a:ext>
            </a:extLst>
          </p:cNvPr>
          <p:cNvSpPr txBox="1"/>
          <p:nvPr/>
        </p:nvSpPr>
        <p:spPr>
          <a:xfrm>
            <a:off x="5733374" y="5534183"/>
            <a:ext cx="2596281" cy="37971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42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El proyecto es posible gracias al apoyo de USAID a través de DIMS III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20C79F-BA6A-844B-4703-9ABACA878492}"/>
              </a:ext>
            </a:extLst>
          </p:cNvPr>
          <p:cNvCxnSpPr>
            <a:cxnSpLocks/>
          </p:cNvCxnSpPr>
          <p:nvPr/>
        </p:nvCxnSpPr>
        <p:spPr>
          <a:xfrm flipH="1">
            <a:off x="5324194" y="3124200"/>
            <a:ext cx="3432118" cy="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3D598C-0777-2C11-82D9-B5C70282120D}"/>
              </a:ext>
            </a:extLst>
          </p:cNvPr>
          <p:cNvCxnSpPr>
            <a:cxnSpLocks/>
          </p:cNvCxnSpPr>
          <p:nvPr/>
        </p:nvCxnSpPr>
        <p:spPr>
          <a:xfrm flipH="1">
            <a:off x="5352427" y="4191000"/>
            <a:ext cx="3432118" cy="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922CAF7-09D4-69B2-8070-A70670701957}"/>
              </a:ext>
            </a:extLst>
          </p:cNvPr>
          <p:cNvCxnSpPr>
            <a:cxnSpLocks/>
          </p:cNvCxnSpPr>
          <p:nvPr/>
        </p:nvCxnSpPr>
        <p:spPr>
          <a:xfrm flipH="1">
            <a:off x="5383757" y="5250180"/>
            <a:ext cx="3432118" cy="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097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360000" y="6153087"/>
            <a:ext cx="8424545" cy="0"/>
          </a:xfrm>
          <a:custGeom>
            <a:avLst/>
            <a:gdLst/>
            <a:ahLst/>
            <a:cxnLst/>
            <a:rect l="l" t="t" r="r" b="b"/>
            <a:pathLst>
              <a:path w="8424545">
                <a:moveTo>
                  <a:pt x="0" y="0"/>
                </a:moveTo>
                <a:lnTo>
                  <a:pt x="8423998" y="0"/>
                </a:lnTo>
              </a:path>
            </a:pathLst>
          </a:custGeom>
          <a:ln w="3175">
            <a:solidFill>
              <a:srgbClr val="00ADA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91F274A-3102-DD55-6255-B5A143350E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57796" y="6336372"/>
            <a:ext cx="457200" cy="307777"/>
          </a:xfrm>
          <a:ln>
            <a:solidFill>
              <a:schemeClr val="bg1"/>
            </a:solidFill>
          </a:ln>
        </p:spPr>
        <p:txBody>
          <a:bodyPr/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Nunito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Nunito"/>
              <a:ea typeface="+mn-ea"/>
            </a:endParaRPr>
          </a:p>
        </p:txBody>
      </p:sp>
      <p:pic>
        <p:nvPicPr>
          <p:cNvPr id="20" name="Picture 19" descr="A black and white text&#10;&#10;Description automatically generated">
            <a:extLst>
              <a:ext uri="{FF2B5EF4-FFF2-40B4-BE49-F238E27FC236}">
                <a16:creationId xmlns:a16="http://schemas.microsoft.com/office/drawing/2014/main" id="{3B847123-C7CB-1477-31F4-4E0AE3BAA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70" y="6379489"/>
            <a:ext cx="1020230" cy="22154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9297DD6-C192-AE4D-8645-1DCA82E9D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3400" y="6249194"/>
            <a:ext cx="482130" cy="482130"/>
          </a:xfrm>
          <a:prstGeom prst="rect">
            <a:avLst/>
          </a:prstGeom>
        </p:spPr>
      </p:pic>
      <p:sp>
        <p:nvSpPr>
          <p:cNvPr id="4" name="object 16">
            <a:extLst>
              <a:ext uri="{FF2B5EF4-FFF2-40B4-BE49-F238E27FC236}">
                <a16:creationId xmlns:a16="http://schemas.microsoft.com/office/drawing/2014/main" id="{BE5BEFA3-CEC9-7D7C-1D24-60C7EE1683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1787" y="75876"/>
            <a:ext cx="8480425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b="1" dirty="0"/>
              <a:t> </a:t>
            </a:r>
            <a:r>
              <a:rPr lang="en-US" b="1" dirty="0" err="1"/>
              <a:t>Casi</a:t>
            </a:r>
            <a:r>
              <a:rPr lang="en-US" b="1" dirty="0"/>
              <a:t> uno de </a:t>
            </a:r>
            <a:r>
              <a:rPr lang="en-US" b="1" dirty="0" err="1"/>
              <a:t>cada</a:t>
            </a:r>
            <a:r>
              <a:rPr lang="en-US" b="1" dirty="0"/>
              <a:t> cuatro </a:t>
            </a:r>
            <a:r>
              <a:rPr lang="en-US" b="1" dirty="0" err="1"/>
              <a:t>aprobaría</a:t>
            </a:r>
            <a:r>
              <a:rPr lang="en-US" b="1" dirty="0"/>
              <a:t> o </a:t>
            </a:r>
            <a:r>
              <a:rPr lang="en-US" b="1" dirty="0" err="1"/>
              <a:t>entendería</a:t>
            </a:r>
            <a:r>
              <a:rPr lang="en-US" b="1" dirty="0"/>
              <a:t> </a:t>
            </a:r>
            <a:r>
              <a:rPr lang="en-US" b="1" dirty="0" err="1"/>
              <a:t>si</a:t>
            </a:r>
            <a:r>
              <a:rPr lang="en-US" b="1" dirty="0"/>
              <a:t> un </a:t>
            </a:r>
            <a:r>
              <a:rPr lang="en-US" b="1" dirty="0" err="1"/>
              <a:t>un</a:t>
            </a:r>
            <a:r>
              <a:rPr lang="en-US" b="1" dirty="0"/>
              <a:t> </a:t>
            </a:r>
            <a:r>
              <a:rPr lang="en-US" b="1" dirty="0" err="1"/>
              <a:t>esposo</a:t>
            </a:r>
            <a:r>
              <a:rPr lang="en-US" b="1" dirty="0"/>
              <a:t> le </a:t>
            </a:r>
            <a:r>
              <a:rPr lang="en-US" b="1" dirty="0" err="1"/>
              <a:t>pegara</a:t>
            </a:r>
            <a:r>
              <a:rPr lang="en-US" b="1" dirty="0"/>
              <a:t> a </a:t>
            </a:r>
            <a:r>
              <a:rPr lang="en-US" b="1" dirty="0" err="1"/>
              <a:t>su</a:t>
            </a:r>
            <a:r>
              <a:rPr lang="en-US" b="1" dirty="0"/>
              <a:t> </a:t>
            </a:r>
            <a:r>
              <a:rPr lang="en-US" b="1" dirty="0" err="1"/>
              <a:t>esposa</a:t>
            </a:r>
            <a:r>
              <a:rPr lang="en-US" b="1" dirty="0"/>
              <a:t> </a:t>
            </a:r>
            <a:r>
              <a:rPr lang="en-US" b="1" dirty="0" err="1"/>
              <a:t>por</a:t>
            </a:r>
            <a:r>
              <a:rPr lang="en-US" b="1" dirty="0"/>
              <a:t>  </a:t>
            </a:r>
            <a:r>
              <a:rPr lang="en-US" b="1" dirty="0" err="1"/>
              <a:t>descuidar</a:t>
            </a:r>
            <a:r>
              <a:rPr lang="en-US" b="1" dirty="0"/>
              <a:t> las </a:t>
            </a:r>
            <a:r>
              <a:rPr lang="en-US" b="1" dirty="0" err="1"/>
              <a:t>labores</a:t>
            </a:r>
            <a:r>
              <a:rPr lang="en-US" b="1" dirty="0"/>
              <a:t> del </a:t>
            </a:r>
            <a:r>
              <a:rPr lang="en-US" b="1" dirty="0" err="1"/>
              <a:t>hogar</a:t>
            </a:r>
            <a:r>
              <a:rPr lang="en-US" b="1" dirty="0"/>
              <a:t>; </a:t>
            </a:r>
            <a:r>
              <a:rPr lang="en-US" b="1" dirty="0" err="1"/>
              <a:t>una</a:t>
            </a:r>
            <a:r>
              <a:rPr lang="en-US" b="1" dirty="0"/>
              <a:t> </a:t>
            </a:r>
            <a:r>
              <a:rPr lang="en-US" b="1" dirty="0" err="1"/>
              <a:t>caída</a:t>
            </a:r>
            <a:r>
              <a:rPr lang="en-US" b="1" dirty="0"/>
              <a:t> </a:t>
            </a:r>
            <a:r>
              <a:rPr lang="en-US" b="1" dirty="0" err="1"/>
              <a:t>significativa</a:t>
            </a:r>
            <a:r>
              <a:rPr lang="en-US" b="1" dirty="0"/>
              <a:t> </a:t>
            </a:r>
            <a:r>
              <a:rPr lang="en-US" b="1" dirty="0" err="1"/>
              <a:t>desde</a:t>
            </a:r>
            <a:r>
              <a:rPr lang="en-US" b="1" dirty="0"/>
              <a:t> la anterior </a:t>
            </a:r>
            <a:r>
              <a:rPr lang="en-US" b="1" dirty="0" err="1"/>
              <a:t>medición</a:t>
            </a:r>
            <a:r>
              <a:rPr lang="en-US" b="1" dirty="0"/>
              <a:t>, </a:t>
            </a:r>
            <a:r>
              <a:rPr lang="en-US" b="1" dirty="0" err="1"/>
              <a:t>en</a:t>
            </a:r>
            <a:r>
              <a:rPr lang="en-US" b="1" dirty="0"/>
              <a:t> 2014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2" name="object 16">
            <a:extLst>
              <a:ext uri="{FF2B5EF4-FFF2-40B4-BE49-F238E27FC236}">
                <a16:creationId xmlns:a16="http://schemas.microsoft.com/office/drawing/2014/main" id="{E9909621-EAA1-8589-82FC-1D0C48889431}"/>
              </a:ext>
            </a:extLst>
          </p:cNvPr>
          <p:cNvSpPr txBox="1">
            <a:spLocks/>
          </p:cNvSpPr>
          <p:nvPr/>
        </p:nvSpPr>
        <p:spPr>
          <a:xfrm>
            <a:off x="357796" y="5911509"/>
            <a:ext cx="848042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rgbClr val="00ADAA"/>
                </a:solidFill>
                <a:latin typeface="Nunito"/>
                <a:ea typeface="+mj-ea"/>
                <a:cs typeface="Nunito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La esposa descuida las labores del hogar. ¿Usted aprobaría que el esposo golpee a su esposa, o usted no lo aprobaría pero lo entendería, o usted ni lo aprobaría ni lo entendería?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9A059D3-D82F-2B49-B503-B90B632136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875" y="1047750"/>
            <a:ext cx="8096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96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360000" y="6153087"/>
            <a:ext cx="8424545" cy="0"/>
          </a:xfrm>
          <a:custGeom>
            <a:avLst/>
            <a:gdLst/>
            <a:ahLst/>
            <a:cxnLst/>
            <a:rect l="l" t="t" r="r" b="b"/>
            <a:pathLst>
              <a:path w="8424545">
                <a:moveTo>
                  <a:pt x="0" y="0"/>
                </a:moveTo>
                <a:lnTo>
                  <a:pt x="8423998" y="0"/>
                </a:lnTo>
              </a:path>
            </a:pathLst>
          </a:custGeom>
          <a:ln w="3175">
            <a:solidFill>
              <a:srgbClr val="00ADA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91F274A-3102-DD55-6255-B5A143350E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57796" y="6336372"/>
            <a:ext cx="457200" cy="307777"/>
          </a:xfrm>
          <a:ln>
            <a:solidFill>
              <a:schemeClr val="bg1"/>
            </a:solidFill>
          </a:ln>
        </p:spPr>
        <p:txBody>
          <a:bodyPr/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Nunito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Nunito"/>
              <a:ea typeface="+mn-ea"/>
            </a:endParaRPr>
          </a:p>
        </p:txBody>
      </p:sp>
      <p:pic>
        <p:nvPicPr>
          <p:cNvPr id="20" name="Picture 19" descr="A black and white text&#10;&#10;Description automatically generated">
            <a:extLst>
              <a:ext uri="{FF2B5EF4-FFF2-40B4-BE49-F238E27FC236}">
                <a16:creationId xmlns:a16="http://schemas.microsoft.com/office/drawing/2014/main" id="{3B847123-C7CB-1477-31F4-4E0AE3BAA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70" y="6379489"/>
            <a:ext cx="1020230" cy="22154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9297DD6-C192-AE4D-8645-1DCA82E9D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3400" y="6249194"/>
            <a:ext cx="482130" cy="482130"/>
          </a:xfrm>
          <a:prstGeom prst="rect">
            <a:avLst/>
          </a:prstGeom>
        </p:spPr>
      </p:pic>
      <p:sp>
        <p:nvSpPr>
          <p:cNvPr id="4" name="object 16">
            <a:extLst>
              <a:ext uri="{FF2B5EF4-FFF2-40B4-BE49-F238E27FC236}">
                <a16:creationId xmlns:a16="http://schemas.microsoft.com/office/drawing/2014/main" id="{BE5BEFA3-CEC9-7D7C-1D24-60C7EE1683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1787" y="19263"/>
            <a:ext cx="8480425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b="1" dirty="0" err="1"/>
              <a:t>Casi</a:t>
            </a:r>
            <a:r>
              <a:rPr lang="en-US" b="1" dirty="0"/>
              <a:t> un tercio </a:t>
            </a:r>
            <a:r>
              <a:rPr lang="en-US" b="1" dirty="0" err="1"/>
              <a:t>aprobaría</a:t>
            </a:r>
            <a:r>
              <a:rPr lang="en-US" b="1" dirty="0"/>
              <a:t> o </a:t>
            </a:r>
            <a:r>
              <a:rPr lang="en-US" b="1" dirty="0" err="1"/>
              <a:t>entendería</a:t>
            </a:r>
            <a:r>
              <a:rPr lang="en-US" b="1" dirty="0"/>
              <a:t> </a:t>
            </a:r>
            <a:r>
              <a:rPr lang="en-US" b="1" dirty="0" err="1"/>
              <a:t>si</a:t>
            </a:r>
            <a:r>
              <a:rPr lang="en-US" b="1" dirty="0"/>
              <a:t> un </a:t>
            </a:r>
            <a:r>
              <a:rPr lang="en-US" b="1" dirty="0" err="1"/>
              <a:t>esposo</a:t>
            </a:r>
            <a:r>
              <a:rPr lang="en-US" b="1" dirty="0"/>
              <a:t> le </a:t>
            </a:r>
            <a:r>
              <a:rPr lang="en-US" b="1" dirty="0" err="1"/>
              <a:t>pegara</a:t>
            </a:r>
            <a:r>
              <a:rPr lang="en-US" b="1" dirty="0"/>
              <a:t> a </a:t>
            </a:r>
            <a:r>
              <a:rPr lang="en-US" b="1" dirty="0" err="1"/>
              <a:t>su</a:t>
            </a:r>
            <a:r>
              <a:rPr lang="en-US" b="1" dirty="0"/>
              <a:t> </a:t>
            </a:r>
            <a:r>
              <a:rPr lang="en-US" b="1" dirty="0" err="1"/>
              <a:t>esposa</a:t>
            </a:r>
            <a:r>
              <a:rPr lang="en-US" b="1" dirty="0"/>
              <a:t> </a:t>
            </a:r>
            <a:r>
              <a:rPr lang="en-US" b="1" dirty="0" err="1"/>
              <a:t>por</a:t>
            </a:r>
            <a:r>
              <a:rPr lang="en-US" b="1" dirty="0"/>
              <a:t> </a:t>
            </a:r>
            <a:r>
              <a:rPr lang="en-US" b="1" dirty="0" err="1"/>
              <a:t>serle</a:t>
            </a:r>
            <a:r>
              <a:rPr lang="en-US" b="1" dirty="0"/>
              <a:t> </a:t>
            </a:r>
            <a:r>
              <a:rPr lang="en-US" b="1" dirty="0" err="1"/>
              <a:t>infiel</a:t>
            </a:r>
            <a:r>
              <a:rPr lang="en-US" b="1" dirty="0"/>
              <a:t>, </a:t>
            </a:r>
            <a:r>
              <a:rPr lang="en-US" b="1" dirty="0" err="1"/>
              <a:t>también</a:t>
            </a:r>
            <a:r>
              <a:rPr lang="en-US" b="1" dirty="0"/>
              <a:t> un </a:t>
            </a:r>
            <a:r>
              <a:rPr lang="en-US" b="1" dirty="0" err="1"/>
              <a:t>descenso</a:t>
            </a:r>
            <a:r>
              <a:rPr lang="en-US" b="1" dirty="0"/>
              <a:t> </a:t>
            </a:r>
            <a:r>
              <a:rPr lang="en-US" b="1" dirty="0" err="1"/>
              <a:t>dramático</a:t>
            </a:r>
            <a:r>
              <a:rPr lang="en-US" b="1" dirty="0"/>
              <a:t> </a:t>
            </a:r>
            <a:r>
              <a:rPr lang="en-US" b="1" dirty="0" err="1"/>
              <a:t>desde</a:t>
            </a:r>
            <a:r>
              <a:rPr lang="en-US" b="1" dirty="0"/>
              <a:t> 2014</a:t>
            </a:r>
          </a:p>
        </p:txBody>
      </p:sp>
      <p:sp>
        <p:nvSpPr>
          <p:cNvPr id="2" name="object 16">
            <a:extLst>
              <a:ext uri="{FF2B5EF4-FFF2-40B4-BE49-F238E27FC236}">
                <a16:creationId xmlns:a16="http://schemas.microsoft.com/office/drawing/2014/main" id="{E9909621-EAA1-8589-82FC-1D0C48889431}"/>
              </a:ext>
            </a:extLst>
          </p:cNvPr>
          <p:cNvSpPr txBox="1">
            <a:spLocks/>
          </p:cNvSpPr>
          <p:nvPr/>
        </p:nvSpPr>
        <p:spPr>
          <a:xfrm>
            <a:off x="357796" y="5911509"/>
            <a:ext cx="848042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rgbClr val="00ADAA"/>
                </a:solidFill>
                <a:latin typeface="Nunito"/>
                <a:ea typeface="+mj-ea"/>
                <a:cs typeface="Nunito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La esposa es infiel. ¿Usted aprobaría que el esposo golpee a su esposa, o usted no lo aprobaría pero lo entendería, o usted ni lo aprobaría ni lo entendería?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19806E6-8D08-72B6-0523-6B796559C4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875" y="1047750"/>
            <a:ext cx="8096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33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360000" y="6153087"/>
            <a:ext cx="8424545" cy="0"/>
          </a:xfrm>
          <a:custGeom>
            <a:avLst/>
            <a:gdLst/>
            <a:ahLst/>
            <a:cxnLst/>
            <a:rect l="l" t="t" r="r" b="b"/>
            <a:pathLst>
              <a:path w="8424545">
                <a:moveTo>
                  <a:pt x="0" y="0"/>
                </a:moveTo>
                <a:lnTo>
                  <a:pt x="8423998" y="0"/>
                </a:lnTo>
              </a:path>
            </a:pathLst>
          </a:custGeom>
          <a:ln w="3175">
            <a:solidFill>
              <a:srgbClr val="00ADA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91F274A-3102-DD55-6255-B5A143350E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57796" y="6336372"/>
            <a:ext cx="457200" cy="307777"/>
          </a:xfrm>
          <a:ln>
            <a:solidFill>
              <a:schemeClr val="bg1"/>
            </a:solidFill>
          </a:ln>
        </p:spPr>
        <p:txBody>
          <a:bodyPr/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Nunito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Nunito"/>
              <a:ea typeface="+mn-ea"/>
            </a:endParaRPr>
          </a:p>
        </p:txBody>
      </p:sp>
      <p:pic>
        <p:nvPicPr>
          <p:cNvPr id="20" name="Picture 19" descr="A black and white text&#10;&#10;Description automatically generated">
            <a:extLst>
              <a:ext uri="{FF2B5EF4-FFF2-40B4-BE49-F238E27FC236}">
                <a16:creationId xmlns:a16="http://schemas.microsoft.com/office/drawing/2014/main" id="{3B847123-C7CB-1477-31F4-4E0AE3BAA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70" y="6379489"/>
            <a:ext cx="1020230" cy="22154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9297DD6-C192-AE4D-8645-1DCA82E9D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3400" y="6249194"/>
            <a:ext cx="482130" cy="482130"/>
          </a:xfrm>
          <a:prstGeom prst="rect">
            <a:avLst/>
          </a:prstGeom>
        </p:spPr>
      </p:pic>
      <p:sp>
        <p:nvSpPr>
          <p:cNvPr id="4" name="object 16">
            <a:extLst>
              <a:ext uri="{FF2B5EF4-FFF2-40B4-BE49-F238E27FC236}">
                <a16:creationId xmlns:a16="http://schemas.microsoft.com/office/drawing/2014/main" id="{BE5BEFA3-CEC9-7D7C-1D24-60C7EE1683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875" y="65716"/>
            <a:ext cx="8480425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b="1" dirty="0"/>
              <a:t>Los </a:t>
            </a:r>
            <a:r>
              <a:rPr lang="en-US" b="1" dirty="0" err="1"/>
              <a:t>guatemaltecos</a:t>
            </a:r>
            <a:r>
              <a:rPr lang="en-US" b="1" dirty="0"/>
              <a:t> </a:t>
            </a:r>
            <a:r>
              <a:rPr lang="en-US" b="1" dirty="0" err="1"/>
              <a:t>creen</a:t>
            </a:r>
            <a:r>
              <a:rPr lang="en-US" b="1" dirty="0"/>
              <a:t> que </a:t>
            </a:r>
            <a:r>
              <a:rPr lang="en-US" b="1" dirty="0" err="1"/>
              <a:t>los</a:t>
            </a:r>
            <a:r>
              <a:rPr lang="en-US" b="1" dirty="0"/>
              <a:t> </a:t>
            </a:r>
            <a:r>
              <a:rPr lang="en-US" b="1" dirty="0" err="1"/>
              <a:t>niños</a:t>
            </a:r>
            <a:r>
              <a:rPr lang="en-US" b="1" dirty="0"/>
              <a:t> </a:t>
            </a:r>
            <a:r>
              <a:rPr lang="en-US" b="1" dirty="0" err="1"/>
              <a:t>sufren</a:t>
            </a:r>
            <a:r>
              <a:rPr lang="en-US" b="1" dirty="0"/>
              <a:t> </a:t>
            </a:r>
            <a:r>
              <a:rPr lang="en-US" b="1" dirty="0" err="1"/>
              <a:t>cuando</a:t>
            </a:r>
            <a:r>
              <a:rPr lang="en-US" b="1" dirty="0"/>
              <a:t> la </a:t>
            </a:r>
            <a:r>
              <a:rPr lang="en-US" b="1" dirty="0" err="1"/>
              <a:t>madre</a:t>
            </a:r>
            <a:r>
              <a:rPr lang="en-US" b="1" dirty="0"/>
              <a:t> </a:t>
            </a:r>
            <a:r>
              <a:rPr lang="en-US" b="1" dirty="0" err="1"/>
              <a:t>trabaja</a:t>
            </a:r>
            <a:r>
              <a:rPr lang="en-US" b="1" dirty="0"/>
              <a:t> </a:t>
            </a:r>
            <a:r>
              <a:rPr lang="en-US" b="1" dirty="0" err="1"/>
              <a:t>fuera</a:t>
            </a:r>
            <a:r>
              <a:rPr lang="en-US" b="1" dirty="0"/>
              <a:t> del </a:t>
            </a:r>
            <a:r>
              <a:rPr lang="en-US" b="1" dirty="0" err="1"/>
              <a:t>hogar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mayor </a:t>
            </a:r>
            <a:r>
              <a:rPr lang="en-US" b="1" dirty="0" err="1"/>
              <a:t>proporción</a:t>
            </a:r>
            <a:r>
              <a:rPr lang="en-US" b="1" dirty="0"/>
              <a:t> que </a:t>
            </a:r>
            <a:r>
              <a:rPr lang="en-US" b="1" dirty="0" err="1"/>
              <a:t>cuando</a:t>
            </a:r>
            <a:r>
              <a:rPr lang="en-US" b="1" dirty="0"/>
              <a:t> son </a:t>
            </a:r>
            <a:r>
              <a:rPr lang="en-US" b="1" dirty="0" err="1"/>
              <a:t>los</a:t>
            </a:r>
            <a:r>
              <a:rPr lang="en-US" b="1" dirty="0"/>
              <a:t> padres </a:t>
            </a:r>
            <a:r>
              <a:rPr lang="en-US" b="1" dirty="0" err="1"/>
              <a:t>los</a:t>
            </a:r>
            <a:r>
              <a:rPr lang="en-US" b="1" dirty="0"/>
              <a:t> que </a:t>
            </a:r>
            <a:r>
              <a:rPr lang="en-US" b="1" dirty="0" err="1"/>
              <a:t>trabajan</a:t>
            </a:r>
            <a:r>
              <a:rPr lang="en-US" b="1" dirty="0"/>
              <a:t> </a:t>
            </a:r>
            <a:r>
              <a:rPr lang="en-US" b="1" dirty="0" err="1"/>
              <a:t>fuera</a:t>
            </a:r>
            <a:endParaRPr lang="en-US" b="1" dirty="0"/>
          </a:p>
        </p:txBody>
      </p:sp>
      <p:sp>
        <p:nvSpPr>
          <p:cNvPr id="2" name="object 16">
            <a:extLst>
              <a:ext uri="{FF2B5EF4-FFF2-40B4-BE49-F238E27FC236}">
                <a16:creationId xmlns:a16="http://schemas.microsoft.com/office/drawing/2014/main" id="{E9909621-EAA1-8589-82FC-1D0C48889431}"/>
              </a:ext>
            </a:extLst>
          </p:cNvPr>
          <p:cNvSpPr txBox="1">
            <a:spLocks/>
          </p:cNvSpPr>
          <p:nvPr/>
        </p:nvSpPr>
        <p:spPr>
          <a:xfrm>
            <a:off x="357796" y="5801781"/>
            <a:ext cx="848042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rgbClr val="00ADAA"/>
                </a:solidFill>
                <a:latin typeface="Nunito"/>
                <a:ea typeface="+mj-ea"/>
                <a:cs typeface="Nunito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¿Qué tan de acuerdo o en desacuerdo está usted con la siguiente frase? Cuando la madre trabaja fuera de la casa, los hijos sufren.</a:t>
            </a:r>
            <a:b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¿Qué tan de acuerdo o en desacuerdo está usted con la siguiente frase? Cuando el padre trabaja fuera de la casa, los hijos sufren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6F0AA68-75E7-25E4-EA83-52118E5E73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875" y="1047750"/>
            <a:ext cx="8096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99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360000" y="6153087"/>
            <a:ext cx="8424545" cy="0"/>
          </a:xfrm>
          <a:custGeom>
            <a:avLst/>
            <a:gdLst/>
            <a:ahLst/>
            <a:cxnLst/>
            <a:rect l="l" t="t" r="r" b="b"/>
            <a:pathLst>
              <a:path w="8424545">
                <a:moveTo>
                  <a:pt x="0" y="0"/>
                </a:moveTo>
                <a:lnTo>
                  <a:pt x="8423998" y="0"/>
                </a:lnTo>
              </a:path>
            </a:pathLst>
          </a:custGeom>
          <a:ln w="3175">
            <a:solidFill>
              <a:srgbClr val="00ADA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91F274A-3102-DD55-6255-B5A143350E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57796" y="6336372"/>
            <a:ext cx="457200" cy="307777"/>
          </a:xfrm>
          <a:ln>
            <a:solidFill>
              <a:schemeClr val="bg1"/>
            </a:solidFill>
          </a:ln>
        </p:spPr>
        <p:txBody>
          <a:bodyPr/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Nunito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Nunito"/>
              <a:ea typeface="+mn-ea"/>
            </a:endParaRPr>
          </a:p>
        </p:txBody>
      </p:sp>
      <p:pic>
        <p:nvPicPr>
          <p:cNvPr id="20" name="Picture 19" descr="A black and white text&#10;&#10;Description automatically generated">
            <a:extLst>
              <a:ext uri="{FF2B5EF4-FFF2-40B4-BE49-F238E27FC236}">
                <a16:creationId xmlns:a16="http://schemas.microsoft.com/office/drawing/2014/main" id="{3B847123-C7CB-1477-31F4-4E0AE3BAA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70" y="6379489"/>
            <a:ext cx="1020230" cy="22154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9297DD6-C192-AE4D-8645-1DCA82E9D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3400" y="6249194"/>
            <a:ext cx="482130" cy="482130"/>
          </a:xfrm>
          <a:prstGeom prst="rect">
            <a:avLst/>
          </a:prstGeom>
        </p:spPr>
      </p:pic>
      <p:sp>
        <p:nvSpPr>
          <p:cNvPr id="4" name="object 16">
            <a:extLst>
              <a:ext uri="{FF2B5EF4-FFF2-40B4-BE49-F238E27FC236}">
                <a16:creationId xmlns:a16="http://schemas.microsoft.com/office/drawing/2014/main" id="{BE5BEFA3-CEC9-7D7C-1D24-60C7EE1683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1788" y="350838"/>
            <a:ext cx="848042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b="1" dirty="0"/>
              <a:t>La </a:t>
            </a:r>
            <a:r>
              <a:rPr lang="en-US" b="1" dirty="0" err="1"/>
              <a:t>mayoría</a:t>
            </a:r>
            <a:r>
              <a:rPr lang="en-US" b="1" dirty="0"/>
              <a:t> de </a:t>
            </a:r>
            <a:r>
              <a:rPr lang="en-US" b="1" dirty="0" err="1"/>
              <a:t>los</a:t>
            </a:r>
            <a:r>
              <a:rPr lang="en-US" b="1" dirty="0"/>
              <a:t> </a:t>
            </a:r>
            <a:r>
              <a:rPr lang="en-US" b="1" dirty="0" err="1"/>
              <a:t>guatemaltecos</a:t>
            </a:r>
            <a:r>
              <a:rPr lang="en-US" b="1" dirty="0"/>
              <a:t> </a:t>
            </a:r>
            <a:r>
              <a:rPr lang="en-US" b="1" dirty="0" err="1"/>
              <a:t>conoce</a:t>
            </a:r>
            <a:r>
              <a:rPr lang="en-US" b="1" dirty="0"/>
              <a:t> a </a:t>
            </a:r>
            <a:r>
              <a:rPr lang="en-US" b="1" dirty="0" err="1"/>
              <a:t>una</a:t>
            </a:r>
            <a:r>
              <a:rPr lang="en-US" b="1" dirty="0"/>
              <a:t> </a:t>
            </a:r>
            <a:r>
              <a:rPr lang="en-US" b="1" dirty="0" err="1"/>
              <a:t>niña</a:t>
            </a:r>
            <a:r>
              <a:rPr lang="en-US" b="1" dirty="0"/>
              <a:t> que se </a:t>
            </a:r>
            <a:r>
              <a:rPr lang="en-US" b="1" dirty="0" err="1"/>
              <a:t>casó</a:t>
            </a:r>
            <a:r>
              <a:rPr lang="en-US" b="1" dirty="0"/>
              <a:t> antes de </a:t>
            </a:r>
            <a:r>
              <a:rPr lang="en-US" b="1" dirty="0" err="1"/>
              <a:t>cumplir</a:t>
            </a:r>
            <a:r>
              <a:rPr lang="en-US" b="1" dirty="0"/>
              <a:t> </a:t>
            </a:r>
            <a:r>
              <a:rPr lang="en-US" b="1" dirty="0" err="1"/>
              <a:t>los</a:t>
            </a:r>
            <a:r>
              <a:rPr lang="en-US" b="1" dirty="0"/>
              <a:t> 18 </a:t>
            </a:r>
            <a:r>
              <a:rPr lang="en-US" b="1" dirty="0" err="1"/>
              <a:t>años</a:t>
            </a:r>
            <a:endParaRPr lang="en-US" b="1" dirty="0"/>
          </a:p>
        </p:txBody>
      </p:sp>
      <p:sp>
        <p:nvSpPr>
          <p:cNvPr id="2" name="object 16">
            <a:extLst>
              <a:ext uri="{FF2B5EF4-FFF2-40B4-BE49-F238E27FC236}">
                <a16:creationId xmlns:a16="http://schemas.microsoft.com/office/drawing/2014/main" id="{E9909621-EAA1-8589-82FC-1D0C48889431}"/>
              </a:ext>
            </a:extLst>
          </p:cNvPr>
          <p:cNvSpPr txBox="1">
            <a:spLocks/>
          </p:cNvSpPr>
          <p:nvPr/>
        </p:nvSpPr>
        <p:spPr>
          <a:xfrm>
            <a:off x="357796" y="5911509"/>
            <a:ext cx="848042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rgbClr val="00ADAA"/>
                </a:solidFill>
                <a:latin typeface="Nunito"/>
                <a:ea typeface="+mj-ea"/>
                <a:cs typeface="Nunito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¿Conoce usted alguna niña o muchacha que, en los últimos 5 años, se haya casado o se haya unido antes de cumplir 18 años?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ADD9349-0723-3BA1-9BA0-7E3EF32E7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875" y="1047750"/>
            <a:ext cx="8096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27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360000" y="6153087"/>
            <a:ext cx="8424545" cy="0"/>
          </a:xfrm>
          <a:custGeom>
            <a:avLst/>
            <a:gdLst/>
            <a:ahLst/>
            <a:cxnLst/>
            <a:rect l="l" t="t" r="r" b="b"/>
            <a:pathLst>
              <a:path w="8424545">
                <a:moveTo>
                  <a:pt x="0" y="0"/>
                </a:moveTo>
                <a:lnTo>
                  <a:pt x="8423998" y="0"/>
                </a:lnTo>
              </a:path>
            </a:pathLst>
          </a:custGeom>
          <a:ln w="3175">
            <a:solidFill>
              <a:srgbClr val="00ADA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91F274A-3102-DD55-6255-B5A143350E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57796" y="6336372"/>
            <a:ext cx="457200" cy="307777"/>
          </a:xfrm>
          <a:ln>
            <a:solidFill>
              <a:schemeClr val="bg1"/>
            </a:solidFill>
          </a:ln>
        </p:spPr>
        <p:txBody>
          <a:bodyPr/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Nunito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Nunito"/>
              <a:ea typeface="+mn-ea"/>
            </a:endParaRPr>
          </a:p>
        </p:txBody>
      </p:sp>
      <p:pic>
        <p:nvPicPr>
          <p:cNvPr id="20" name="Picture 19" descr="A black and white text&#10;&#10;Description automatically generated">
            <a:extLst>
              <a:ext uri="{FF2B5EF4-FFF2-40B4-BE49-F238E27FC236}">
                <a16:creationId xmlns:a16="http://schemas.microsoft.com/office/drawing/2014/main" id="{3B847123-C7CB-1477-31F4-4E0AE3BAA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70" y="6379489"/>
            <a:ext cx="1020230" cy="22154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9297DD6-C192-AE4D-8645-1DCA82E9D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3400" y="6249194"/>
            <a:ext cx="482130" cy="482130"/>
          </a:xfrm>
          <a:prstGeom prst="rect">
            <a:avLst/>
          </a:prstGeom>
        </p:spPr>
      </p:pic>
      <p:sp>
        <p:nvSpPr>
          <p:cNvPr id="4" name="object 16">
            <a:extLst>
              <a:ext uri="{FF2B5EF4-FFF2-40B4-BE49-F238E27FC236}">
                <a16:creationId xmlns:a16="http://schemas.microsoft.com/office/drawing/2014/main" id="{BE5BEFA3-CEC9-7D7C-1D24-60C7EE1683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1788" y="350838"/>
            <a:ext cx="848042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b="1" dirty="0" err="1"/>
              <a:t>Casi</a:t>
            </a:r>
            <a:r>
              <a:rPr lang="en-US" b="1" dirty="0"/>
              <a:t> dos de </a:t>
            </a:r>
            <a:r>
              <a:rPr lang="en-US" b="1" dirty="0" err="1"/>
              <a:t>cada</a:t>
            </a:r>
            <a:r>
              <a:rPr lang="en-US" b="1" dirty="0"/>
              <a:t> </a:t>
            </a:r>
            <a:r>
              <a:rPr lang="en-US" b="1" dirty="0" err="1"/>
              <a:t>cinco</a:t>
            </a:r>
            <a:r>
              <a:rPr lang="en-US" b="1" dirty="0"/>
              <a:t> indican que es </a:t>
            </a:r>
            <a:r>
              <a:rPr lang="en-US" b="1" dirty="0" err="1"/>
              <a:t>muy</a:t>
            </a:r>
            <a:r>
              <a:rPr lang="en-US" b="1" dirty="0"/>
              <a:t> </a:t>
            </a:r>
            <a:r>
              <a:rPr lang="en-US" b="1" dirty="0" err="1"/>
              <a:t>común</a:t>
            </a:r>
            <a:r>
              <a:rPr lang="en-US" b="1" dirty="0"/>
              <a:t> que las </a:t>
            </a:r>
            <a:r>
              <a:rPr lang="en-US" b="1" dirty="0" err="1"/>
              <a:t>niñas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su</a:t>
            </a:r>
            <a:r>
              <a:rPr lang="en-US" b="1" dirty="0"/>
              <a:t> </a:t>
            </a:r>
            <a:r>
              <a:rPr lang="en-US" b="1" dirty="0" err="1"/>
              <a:t>municipalidad</a:t>
            </a:r>
            <a:r>
              <a:rPr lang="en-US" b="1" dirty="0"/>
              <a:t> se </a:t>
            </a:r>
            <a:r>
              <a:rPr lang="en-US" b="1" dirty="0" err="1"/>
              <a:t>casen</a:t>
            </a:r>
            <a:r>
              <a:rPr lang="en-US" b="1" dirty="0"/>
              <a:t> antes de </a:t>
            </a:r>
            <a:r>
              <a:rPr lang="en-US" b="1" dirty="0" err="1"/>
              <a:t>cumplir</a:t>
            </a:r>
            <a:r>
              <a:rPr lang="en-US" b="1" dirty="0"/>
              <a:t> 18 </a:t>
            </a:r>
            <a:r>
              <a:rPr lang="en-US" b="1" dirty="0" err="1"/>
              <a:t>años</a:t>
            </a:r>
            <a:endParaRPr lang="en-US" b="1" dirty="0"/>
          </a:p>
        </p:txBody>
      </p:sp>
      <p:sp>
        <p:nvSpPr>
          <p:cNvPr id="2" name="object 16">
            <a:extLst>
              <a:ext uri="{FF2B5EF4-FFF2-40B4-BE49-F238E27FC236}">
                <a16:creationId xmlns:a16="http://schemas.microsoft.com/office/drawing/2014/main" id="{E9909621-EAA1-8589-82FC-1D0C48889431}"/>
              </a:ext>
            </a:extLst>
          </p:cNvPr>
          <p:cNvSpPr txBox="1">
            <a:spLocks/>
          </p:cNvSpPr>
          <p:nvPr/>
        </p:nvSpPr>
        <p:spPr>
          <a:xfrm>
            <a:off x="357796" y="5911509"/>
            <a:ext cx="848042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rgbClr val="00ADAA"/>
                </a:solidFill>
                <a:latin typeface="Nunito"/>
                <a:ea typeface="+mj-ea"/>
                <a:cs typeface="Nunito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¿Qué tan común cree usted que es en este municipio que las niñas o muchachas menores de 18 años se casen o se unan?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4896925-FFCD-5BEC-C9DD-E9D6AA4737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875" y="1047750"/>
            <a:ext cx="8096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84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360000" y="6153087"/>
            <a:ext cx="8424545" cy="0"/>
          </a:xfrm>
          <a:custGeom>
            <a:avLst/>
            <a:gdLst/>
            <a:ahLst/>
            <a:cxnLst/>
            <a:rect l="l" t="t" r="r" b="b"/>
            <a:pathLst>
              <a:path w="8424545">
                <a:moveTo>
                  <a:pt x="0" y="0"/>
                </a:moveTo>
                <a:lnTo>
                  <a:pt x="8423998" y="0"/>
                </a:lnTo>
              </a:path>
            </a:pathLst>
          </a:custGeom>
          <a:ln w="3175">
            <a:solidFill>
              <a:srgbClr val="00ADA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91F274A-3102-DD55-6255-B5A143350E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57796" y="6336372"/>
            <a:ext cx="457200" cy="307777"/>
          </a:xfrm>
          <a:ln>
            <a:solidFill>
              <a:schemeClr val="bg1"/>
            </a:solidFill>
          </a:ln>
        </p:spPr>
        <p:txBody>
          <a:bodyPr/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Nunito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Nunito"/>
              <a:ea typeface="+mn-ea"/>
            </a:endParaRPr>
          </a:p>
        </p:txBody>
      </p:sp>
      <p:pic>
        <p:nvPicPr>
          <p:cNvPr id="20" name="Picture 19" descr="A black and white text&#10;&#10;Description automatically generated">
            <a:extLst>
              <a:ext uri="{FF2B5EF4-FFF2-40B4-BE49-F238E27FC236}">
                <a16:creationId xmlns:a16="http://schemas.microsoft.com/office/drawing/2014/main" id="{3B847123-C7CB-1477-31F4-4E0AE3BAA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70" y="6379489"/>
            <a:ext cx="1020230" cy="22154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9297DD6-C192-AE4D-8645-1DCA82E9D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3400" y="6249194"/>
            <a:ext cx="482130" cy="482130"/>
          </a:xfrm>
          <a:prstGeom prst="rect">
            <a:avLst/>
          </a:prstGeom>
        </p:spPr>
      </p:pic>
      <p:sp>
        <p:nvSpPr>
          <p:cNvPr id="4" name="object 16">
            <a:extLst>
              <a:ext uri="{FF2B5EF4-FFF2-40B4-BE49-F238E27FC236}">
                <a16:creationId xmlns:a16="http://schemas.microsoft.com/office/drawing/2014/main" id="{BE5BEFA3-CEC9-7D7C-1D24-60C7EE1683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1788" y="208598"/>
            <a:ext cx="8480425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b="1" dirty="0"/>
              <a:t>La </a:t>
            </a:r>
            <a:r>
              <a:rPr lang="en-US" b="1" dirty="0" err="1"/>
              <a:t>mayoría</a:t>
            </a:r>
            <a:r>
              <a:rPr lang="en-US" b="1" dirty="0"/>
              <a:t> </a:t>
            </a:r>
            <a:r>
              <a:rPr lang="en-US" b="1" dirty="0" err="1"/>
              <a:t>cree</a:t>
            </a:r>
            <a:r>
              <a:rPr lang="en-US" b="1" dirty="0"/>
              <a:t> que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matrimonio</a:t>
            </a:r>
            <a:r>
              <a:rPr lang="en-US" b="1" dirty="0"/>
              <a:t> </a:t>
            </a:r>
            <a:r>
              <a:rPr lang="en-US" b="1" dirty="0" err="1"/>
              <a:t>infantil</a:t>
            </a:r>
            <a:r>
              <a:rPr lang="en-US" b="1" dirty="0"/>
              <a:t> se </a:t>
            </a:r>
            <a:r>
              <a:rPr lang="en-US" b="1" dirty="0" err="1"/>
              <a:t>justifica</a:t>
            </a:r>
            <a:r>
              <a:rPr lang="en-US" b="1" dirty="0"/>
              <a:t> para </a:t>
            </a:r>
            <a:r>
              <a:rPr lang="en-US" b="1" dirty="0" err="1"/>
              <a:t>escapar</a:t>
            </a:r>
            <a:r>
              <a:rPr lang="en-US" b="1" dirty="0"/>
              <a:t> de la </a:t>
            </a:r>
            <a:r>
              <a:rPr lang="en-US" b="1" dirty="0" err="1"/>
              <a:t>violencia</a:t>
            </a:r>
            <a:r>
              <a:rPr lang="en-US" b="1" dirty="0"/>
              <a:t>, y </a:t>
            </a:r>
            <a:r>
              <a:rPr lang="en-US" b="1" dirty="0" err="1"/>
              <a:t>casi</a:t>
            </a:r>
            <a:r>
              <a:rPr lang="en-US" b="1" dirty="0"/>
              <a:t> la </a:t>
            </a:r>
            <a:r>
              <a:rPr lang="en-US" b="1" dirty="0" err="1"/>
              <a:t>mitad</a:t>
            </a:r>
            <a:r>
              <a:rPr lang="en-US" b="1" dirty="0"/>
              <a:t> que se </a:t>
            </a:r>
            <a:r>
              <a:rPr lang="en-US" b="1" dirty="0" err="1"/>
              <a:t>justifica</a:t>
            </a:r>
            <a:r>
              <a:rPr lang="en-US" b="1" dirty="0"/>
              <a:t> </a:t>
            </a:r>
            <a:r>
              <a:rPr lang="en-US" b="1" dirty="0" err="1"/>
              <a:t>cuando</a:t>
            </a:r>
            <a:r>
              <a:rPr lang="en-US" b="1" dirty="0"/>
              <a:t> hay </a:t>
            </a:r>
            <a:r>
              <a:rPr lang="en-US" b="1" dirty="0" err="1"/>
              <a:t>permiso</a:t>
            </a:r>
            <a:r>
              <a:rPr lang="en-US" b="1" dirty="0"/>
              <a:t> de </a:t>
            </a:r>
            <a:r>
              <a:rPr lang="en-US" b="1" dirty="0" err="1"/>
              <a:t>los</a:t>
            </a:r>
            <a:r>
              <a:rPr lang="en-US" b="1" dirty="0"/>
              <a:t> padres</a:t>
            </a:r>
          </a:p>
        </p:txBody>
      </p:sp>
      <p:sp>
        <p:nvSpPr>
          <p:cNvPr id="2" name="object 16">
            <a:extLst>
              <a:ext uri="{FF2B5EF4-FFF2-40B4-BE49-F238E27FC236}">
                <a16:creationId xmlns:a16="http://schemas.microsoft.com/office/drawing/2014/main" id="{E9909621-EAA1-8589-82FC-1D0C48889431}"/>
              </a:ext>
            </a:extLst>
          </p:cNvPr>
          <p:cNvSpPr txBox="1">
            <a:spLocks/>
          </p:cNvSpPr>
          <p:nvPr/>
        </p:nvSpPr>
        <p:spPr>
          <a:xfrm>
            <a:off x="357796" y="5152557"/>
            <a:ext cx="8480425" cy="982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rgbClr val="00ADAA"/>
                </a:solidFill>
                <a:latin typeface="Nunito"/>
                <a:ea typeface="+mj-ea"/>
                <a:cs typeface="Nunito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Voy a leer una serie de situaciones y voy a preguntarle si para cada una de ellas se justifica que una niña o muchacha se case o se una antes de los 18 años</a:t>
            </a:r>
            <a:b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Para escapar de un hogar violento.</a:t>
            </a:r>
            <a:b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Para escapar de un hogar pobre.</a:t>
            </a:r>
            <a:b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Por estar embarazada.</a:t>
            </a:r>
            <a:b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Si tiene permiso de los padres.</a:t>
            </a:r>
            <a:b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Si su religión lo permite o aprueba. </a:t>
            </a:r>
            <a:b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Si sus valores culturales lo permiten o aprueban.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98528D0-5108-9FC7-03D6-C87BEB2038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9703" b="7419"/>
          <a:stretch/>
        </p:blipFill>
        <p:spPr>
          <a:xfrm>
            <a:off x="47625" y="1296184"/>
            <a:ext cx="9048750" cy="34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34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4000" cy="5625465"/>
          </a:xfrm>
          <a:custGeom>
            <a:avLst/>
            <a:gdLst/>
            <a:ahLst/>
            <a:cxnLst/>
            <a:rect l="l" t="t" r="r" b="b"/>
            <a:pathLst>
              <a:path w="9144000" h="5625465">
                <a:moveTo>
                  <a:pt x="0" y="5624995"/>
                </a:moveTo>
                <a:lnTo>
                  <a:pt x="9144000" y="5624995"/>
                </a:lnTo>
                <a:lnTo>
                  <a:pt x="9144000" y="0"/>
                </a:lnTo>
                <a:lnTo>
                  <a:pt x="0" y="0"/>
                </a:lnTo>
                <a:lnTo>
                  <a:pt x="0" y="5624995"/>
                </a:lnTo>
                <a:close/>
              </a:path>
            </a:pathLst>
          </a:custGeom>
          <a:solidFill>
            <a:srgbClr val="00ADA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7131B6F7-8080-3C39-808A-19ECAFAD8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924" y="6028386"/>
            <a:ext cx="1478746" cy="565781"/>
          </a:xfrm>
          <a:prstGeom prst="rect">
            <a:avLst/>
          </a:prstGeom>
        </p:spPr>
      </p:pic>
      <p:pic>
        <p:nvPicPr>
          <p:cNvPr id="42" name="Picture 41" descr="A black and white text&#10;&#10;Description automatically generated">
            <a:extLst>
              <a:ext uri="{FF2B5EF4-FFF2-40B4-BE49-F238E27FC236}">
                <a16:creationId xmlns:a16="http://schemas.microsoft.com/office/drawing/2014/main" id="{01BDE5BB-88C9-F3B8-5051-B1CD9F0D7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639" y="6137087"/>
            <a:ext cx="1462195" cy="317513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D383E6CA-91B4-7A8C-8C60-15C7514FC4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1860" y="6014609"/>
            <a:ext cx="690991" cy="69099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AABEF67-3650-4E34-4F9A-8E1DB0EACA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34917" b="39412"/>
          <a:stretch/>
        </p:blipFill>
        <p:spPr>
          <a:xfrm>
            <a:off x="6813348" y="6096516"/>
            <a:ext cx="1736913" cy="445889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BEE079FA-582F-C6CB-09BB-FBA4011FFA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7300" y="315224"/>
            <a:ext cx="1806575" cy="87588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s-ES" sz="2800" b="1" spc="5" dirty="0">
                <a:solidFill>
                  <a:srgbClr val="FFFFFF"/>
                </a:solidFill>
                <a:latin typeface="Nunito"/>
                <a:cs typeface="Nunito"/>
              </a:rPr>
              <a:t>¡Muchas gracias!</a:t>
            </a:r>
            <a:endParaRPr sz="2800" dirty="0">
              <a:latin typeface="Nunito"/>
              <a:cs typeface="Nunito"/>
            </a:endParaRPr>
          </a:p>
        </p:txBody>
      </p:sp>
      <p:sp>
        <p:nvSpPr>
          <p:cNvPr id="9" name="object 33">
            <a:extLst>
              <a:ext uri="{FF2B5EF4-FFF2-40B4-BE49-F238E27FC236}">
                <a16:creationId xmlns:a16="http://schemas.microsoft.com/office/drawing/2014/main" id="{9BAEEDF5-8454-15EF-AA19-BD002CE646E3}"/>
              </a:ext>
            </a:extLst>
          </p:cNvPr>
          <p:cNvSpPr txBox="1"/>
          <p:nvPr/>
        </p:nvSpPr>
        <p:spPr>
          <a:xfrm>
            <a:off x="5057156" y="424895"/>
            <a:ext cx="1428346" cy="4283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Todos los reportes de LAPOP </a:t>
            </a:r>
            <a:r>
              <a:rPr kumimoji="0" lang="es-ES" sz="900" b="0" i="0" u="none" strike="noStrike" kern="1200" cap="none" spc="-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Lab</a:t>
            </a:r>
            <a:r>
              <a:rPr kumimoji="0" lang="es-ES" sz="9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están disponibles en: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22" name="object 35">
            <a:extLst>
              <a:ext uri="{FF2B5EF4-FFF2-40B4-BE49-F238E27FC236}">
                <a16:creationId xmlns:a16="http://schemas.microsoft.com/office/drawing/2014/main" id="{2863444F-D0A1-EB46-BAFE-C7F65444ADB2}"/>
              </a:ext>
            </a:extLst>
          </p:cNvPr>
          <p:cNvSpPr/>
          <p:nvPr/>
        </p:nvSpPr>
        <p:spPr>
          <a:xfrm>
            <a:off x="5775692" y="1123970"/>
            <a:ext cx="234923" cy="1931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36">
            <a:extLst>
              <a:ext uri="{FF2B5EF4-FFF2-40B4-BE49-F238E27FC236}">
                <a16:creationId xmlns:a16="http://schemas.microsoft.com/office/drawing/2014/main" id="{A3FCB4D6-303A-C0F0-33B9-EFA82E6025F2}"/>
              </a:ext>
            </a:extLst>
          </p:cNvPr>
          <p:cNvSpPr txBox="1"/>
          <p:nvPr/>
        </p:nvSpPr>
        <p:spPr>
          <a:xfrm>
            <a:off x="6987259" y="470415"/>
            <a:ext cx="14338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  <a:hlinkClick r:id="rId10"/>
              </a:rPr>
              <a:t>www.lapopsurveys.org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24" name="object 37">
            <a:extLst>
              <a:ext uri="{FF2B5EF4-FFF2-40B4-BE49-F238E27FC236}">
                <a16:creationId xmlns:a16="http://schemas.microsoft.com/office/drawing/2014/main" id="{ABA91893-ECC9-EDF1-5958-6E0F4C965C0C}"/>
              </a:ext>
            </a:extLst>
          </p:cNvPr>
          <p:cNvSpPr txBox="1"/>
          <p:nvPr/>
        </p:nvSpPr>
        <p:spPr>
          <a:xfrm>
            <a:off x="6103975" y="1098951"/>
            <a:ext cx="8832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@LAPOP_Lab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25" name="object 38">
            <a:extLst>
              <a:ext uri="{FF2B5EF4-FFF2-40B4-BE49-F238E27FC236}">
                <a16:creationId xmlns:a16="http://schemas.microsoft.com/office/drawing/2014/main" id="{1441C054-43CC-E00A-01F6-EADD3A483930}"/>
              </a:ext>
            </a:extLst>
          </p:cNvPr>
          <p:cNvSpPr/>
          <p:nvPr/>
        </p:nvSpPr>
        <p:spPr>
          <a:xfrm>
            <a:off x="6634049" y="452413"/>
            <a:ext cx="229044" cy="2290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33">
            <a:extLst>
              <a:ext uri="{FF2B5EF4-FFF2-40B4-BE49-F238E27FC236}">
                <a16:creationId xmlns:a16="http://schemas.microsoft.com/office/drawing/2014/main" id="{6988645C-D484-DF57-A59D-6336A3816852}"/>
              </a:ext>
            </a:extLst>
          </p:cNvPr>
          <p:cNvSpPr txBox="1"/>
          <p:nvPr/>
        </p:nvSpPr>
        <p:spPr>
          <a:xfrm>
            <a:off x="5053934" y="1143222"/>
            <a:ext cx="2635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Síganos en 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39800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360000" y="6153087"/>
            <a:ext cx="8424545" cy="0"/>
          </a:xfrm>
          <a:custGeom>
            <a:avLst/>
            <a:gdLst/>
            <a:ahLst/>
            <a:cxnLst/>
            <a:rect l="l" t="t" r="r" b="b"/>
            <a:pathLst>
              <a:path w="8424545">
                <a:moveTo>
                  <a:pt x="0" y="0"/>
                </a:moveTo>
                <a:lnTo>
                  <a:pt x="8423998" y="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 descr="A green map of the world&#10;&#10;Description automatically generated">
            <a:extLst>
              <a:ext uri="{FF2B5EF4-FFF2-40B4-BE49-F238E27FC236}">
                <a16:creationId xmlns:a16="http://schemas.microsoft.com/office/drawing/2014/main" id="{7493838A-5277-5184-9024-52D0A223A8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843" y="3892"/>
            <a:ext cx="9144000" cy="6858000"/>
          </a:xfrm>
          <a:prstGeom prst="rect">
            <a:avLst/>
          </a:prstGeom>
        </p:spPr>
      </p:pic>
      <p:sp>
        <p:nvSpPr>
          <p:cNvPr id="15" name="object 2">
            <a:extLst>
              <a:ext uri="{FF2B5EF4-FFF2-40B4-BE49-F238E27FC236}">
                <a16:creationId xmlns:a16="http://schemas.microsoft.com/office/drawing/2014/main" id="{59CB84F7-834A-4064-F6C2-6F69B5B0485E}"/>
              </a:ext>
            </a:extLst>
          </p:cNvPr>
          <p:cNvSpPr txBox="1"/>
          <p:nvPr/>
        </p:nvSpPr>
        <p:spPr>
          <a:xfrm>
            <a:off x="5659704" y="95221"/>
            <a:ext cx="4986702" cy="151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Nunito"/>
              </a:rPr>
              <a:t>El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Nunito"/>
              </a:rPr>
              <a:t>Barómetro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Nunito"/>
              </a:rPr>
              <a:t> de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Nunito"/>
              </a:rPr>
              <a:t>las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Nunito"/>
              </a:rPr>
              <a:t>Américas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/>
              <a:ea typeface="+mn-ea"/>
              <a:cs typeface="Nunito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/>
              <a:ea typeface="+mn-ea"/>
              <a:cs typeface="Nunito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2647A85-5B54-7509-0AE6-C6A46B18A1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76800" y="1850508"/>
            <a:ext cx="1265770" cy="2446254"/>
          </a:xfrm>
          <a:prstGeom prst="rect">
            <a:avLst/>
          </a:prstGeom>
          <a:solidFill>
            <a:srgbClr val="00ADAA"/>
          </a:solidFill>
          <a:ln>
            <a:solidFill>
              <a:srgbClr val="00ADA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Picture 42" descr="White text on a black background&#10;&#10;Description automatically generated">
            <a:extLst>
              <a:ext uri="{FF2B5EF4-FFF2-40B4-BE49-F238E27FC236}">
                <a16:creationId xmlns:a16="http://schemas.microsoft.com/office/drawing/2014/main" id="{D3975B05-71AE-0993-B6B2-3DBE8D5469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472" y="6391655"/>
            <a:ext cx="1020215" cy="22153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1CE28E45-35FD-10A2-825B-99C60A7786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69930" y="6251739"/>
            <a:ext cx="501369" cy="501369"/>
          </a:xfrm>
          <a:prstGeom prst="rect">
            <a:avLst/>
          </a:prstGeom>
        </p:spPr>
      </p:pic>
      <p:sp>
        <p:nvSpPr>
          <p:cNvPr id="2" name="object 5">
            <a:extLst>
              <a:ext uri="{FF2B5EF4-FFF2-40B4-BE49-F238E27FC236}">
                <a16:creationId xmlns:a16="http://schemas.microsoft.com/office/drawing/2014/main" id="{1CDC7A07-CB60-F97B-11F8-2EC95722CB35}"/>
              </a:ext>
            </a:extLst>
          </p:cNvPr>
          <p:cNvSpPr txBox="1"/>
          <p:nvPr/>
        </p:nvSpPr>
        <p:spPr>
          <a:xfrm>
            <a:off x="5659704" y="2350599"/>
            <a:ext cx="1381125" cy="218073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42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26 </a:t>
            </a:r>
            <a:r>
              <a:rPr kumimoji="0" lang="en-US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países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8A4B36FD-A52C-F857-526E-71D38CD0AFDA}"/>
              </a:ext>
            </a:extLst>
          </p:cNvPr>
          <p:cNvSpPr txBox="1"/>
          <p:nvPr/>
        </p:nvSpPr>
        <p:spPr>
          <a:xfrm>
            <a:off x="385069" y="3716448"/>
            <a:ext cx="2887153" cy="2046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1,556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entrevistas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cara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cara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Muestra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probabilística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nacional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de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adultos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edad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de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votar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Recolección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de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datos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Marzo 6- Junio 7, 2023 (ASIES)</a:t>
            </a:r>
          </a:p>
        </p:txBody>
      </p:sp>
      <p:sp>
        <p:nvSpPr>
          <p:cNvPr id="4" name="object 9">
            <a:extLst>
              <a:ext uri="{FF2B5EF4-FFF2-40B4-BE49-F238E27FC236}">
                <a16:creationId xmlns:a16="http://schemas.microsoft.com/office/drawing/2014/main" id="{D0D9ECB2-B053-0216-ABD7-E2CB1A44DD9C}"/>
              </a:ext>
            </a:extLst>
          </p:cNvPr>
          <p:cNvSpPr txBox="1"/>
          <p:nvPr/>
        </p:nvSpPr>
        <p:spPr>
          <a:xfrm>
            <a:off x="5640906" y="4761027"/>
            <a:ext cx="2711450" cy="66614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42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Entrenamiento híbrido de equipos de trabajo de campo y pruebas cualitativas del cuestionario</a:t>
            </a:r>
            <a:endParaRPr kumimoji="0" lang="en-US" sz="1400" b="0" i="0" u="none" strike="noStrike" kern="1200" cap="none" spc="-1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D9A613CA-48A7-2383-DE8D-E8D3244BDB16}"/>
              </a:ext>
            </a:extLst>
          </p:cNvPr>
          <p:cNvSpPr txBox="1"/>
          <p:nvPr/>
        </p:nvSpPr>
        <p:spPr>
          <a:xfrm>
            <a:off x="5643157" y="3394118"/>
            <a:ext cx="2624172" cy="66614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42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Entrevistas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lang="en-US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cara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a </a:t>
            </a:r>
            <a:r>
              <a:rPr kumimoji="0" lang="en-US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cara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, excepto </a:t>
            </a:r>
            <a:r>
              <a:rPr kumimoji="0" lang="en-US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en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</a:t>
            </a:r>
            <a:r>
              <a:rPr kumimoji="0" lang="en-US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Haití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y Nicaragua (CATI), y </a:t>
            </a:r>
            <a:r>
              <a:rPr kumimoji="0" lang="en-US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Estados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Unidos y </a:t>
            </a:r>
            <a:r>
              <a:rPr kumimoji="0" lang="en-US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Canadá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 (Web)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9F03A8-CE89-62DD-D5F9-FD49E3065001}"/>
              </a:ext>
            </a:extLst>
          </p:cNvPr>
          <p:cNvCxnSpPr>
            <a:cxnSpLocks/>
          </p:cNvCxnSpPr>
          <p:nvPr/>
        </p:nvCxnSpPr>
        <p:spPr>
          <a:xfrm>
            <a:off x="7124329" y="1981827"/>
            <a:ext cx="0" cy="884393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F0C95F-25ED-DC50-0A53-6271DFCF02ED}"/>
              </a:ext>
            </a:extLst>
          </p:cNvPr>
          <p:cNvCxnSpPr>
            <a:cxnSpLocks/>
          </p:cNvCxnSpPr>
          <p:nvPr/>
        </p:nvCxnSpPr>
        <p:spPr>
          <a:xfrm flipH="1">
            <a:off x="5659704" y="3094820"/>
            <a:ext cx="2912425" cy="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01DA64-B726-ACC3-E64A-5500283C606F}"/>
              </a:ext>
            </a:extLst>
          </p:cNvPr>
          <p:cNvCxnSpPr>
            <a:cxnSpLocks/>
          </p:cNvCxnSpPr>
          <p:nvPr/>
        </p:nvCxnSpPr>
        <p:spPr>
          <a:xfrm flipH="1">
            <a:off x="5643157" y="4390220"/>
            <a:ext cx="2912425" cy="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object 2">
            <a:extLst>
              <a:ext uri="{FF2B5EF4-FFF2-40B4-BE49-F238E27FC236}">
                <a16:creationId xmlns:a16="http://schemas.microsoft.com/office/drawing/2014/main" id="{62C14E73-CB17-4CFF-600B-5E0DA267B171}"/>
              </a:ext>
            </a:extLst>
          </p:cNvPr>
          <p:cNvSpPr txBox="1"/>
          <p:nvPr/>
        </p:nvSpPr>
        <p:spPr>
          <a:xfrm>
            <a:off x="6551276" y="1208089"/>
            <a:ext cx="114610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Nunito"/>
              </a:rPr>
              <a:t>2023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/>
              <a:ea typeface="+mn-ea"/>
              <a:cs typeface="Nunito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42A40760-41C3-E8EC-4633-C6A993E1B014}"/>
              </a:ext>
            </a:extLst>
          </p:cNvPr>
          <p:cNvSpPr txBox="1"/>
          <p:nvPr/>
        </p:nvSpPr>
        <p:spPr>
          <a:xfrm>
            <a:off x="193429" y="2224724"/>
            <a:ext cx="4986702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Nunito"/>
              </a:rPr>
              <a:t>El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Nunito"/>
              </a:rPr>
              <a:t>Barómetro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Nunito"/>
              </a:rPr>
              <a:t> de las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Nunito"/>
              </a:rPr>
              <a:t>Américas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Nunito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Nunito"/>
              </a:rPr>
              <a:t>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/>
                <a:ea typeface="+mn-ea"/>
                <a:cs typeface="Nunito"/>
              </a:rPr>
              <a:t> Guatemala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"/>
              <a:ea typeface="+mn-ea"/>
              <a:cs typeface="Nunito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2D0100F-960B-6592-CC3D-63FC1D0F3A16}"/>
              </a:ext>
            </a:extLst>
          </p:cNvPr>
          <p:cNvSpPr txBox="1"/>
          <p:nvPr/>
        </p:nvSpPr>
        <p:spPr>
          <a:xfrm>
            <a:off x="7407876" y="2124240"/>
            <a:ext cx="13766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~1,500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entrevistas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/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Roboto"/>
              </a:rPr>
              <a:t>país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509862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360000" y="6153087"/>
            <a:ext cx="8424545" cy="0"/>
          </a:xfrm>
          <a:custGeom>
            <a:avLst/>
            <a:gdLst/>
            <a:ahLst/>
            <a:cxnLst/>
            <a:rect l="l" t="t" r="r" b="b"/>
            <a:pathLst>
              <a:path w="8424545">
                <a:moveTo>
                  <a:pt x="0" y="0"/>
                </a:moveTo>
                <a:lnTo>
                  <a:pt x="8423998" y="0"/>
                </a:lnTo>
              </a:path>
            </a:pathLst>
          </a:custGeom>
          <a:ln w="3175">
            <a:solidFill>
              <a:srgbClr val="00ADA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91F274A-3102-DD55-6255-B5A143350E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57796" y="6336372"/>
            <a:ext cx="457200" cy="307777"/>
          </a:xfrm>
          <a:ln>
            <a:solidFill>
              <a:schemeClr val="bg1"/>
            </a:solidFill>
          </a:ln>
        </p:spPr>
        <p:txBody>
          <a:bodyPr/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Nunito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Nunito"/>
              <a:ea typeface="+mn-ea"/>
            </a:endParaRPr>
          </a:p>
        </p:txBody>
      </p:sp>
      <p:pic>
        <p:nvPicPr>
          <p:cNvPr id="20" name="Picture 19" descr="A black and white text&#10;&#10;Description automatically generated">
            <a:extLst>
              <a:ext uri="{FF2B5EF4-FFF2-40B4-BE49-F238E27FC236}">
                <a16:creationId xmlns:a16="http://schemas.microsoft.com/office/drawing/2014/main" id="{3B847123-C7CB-1477-31F4-4E0AE3BAA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70" y="6379489"/>
            <a:ext cx="1020230" cy="22154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9297DD6-C192-AE4D-8645-1DCA82E9D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3400" y="6249194"/>
            <a:ext cx="482130" cy="482130"/>
          </a:xfrm>
          <a:prstGeom prst="rect">
            <a:avLst/>
          </a:prstGeom>
        </p:spPr>
      </p:pic>
      <p:sp>
        <p:nvSpPr>
          <p:cNvPr id="4" name="object 16">
            <a:extLst>
              <a:ext uri="{FF2B5EF4-FFF2-40B4-BE49-F238E27FC236}">
                <a16:creationId xmlns:a16="http://schemas.microsoft.com/office/drawing/2014/main" id="{BE5BEFA3-CEC9-7D7C-1D24-60C7EE1683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1788" y="350838"/>
            <a:ext cx="848042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b="1" dirty="0" err="1"/>
              <a:t>Menos</a:t>
            </a:r>
            <a:r>
              <a:rPr lang="en-US" b="1" dirty="0"/>
              <a:t> de la </a:t>
            </a:r>
            <a:r>
              <a:rPr lang="en-US" b="1" dirty="0" err="1"/>
              <a:t>mitad</a:t>
            </a:r>
            <a:r>
              <a:rPr lang="en-US" b="1" dirty="0"/>
              <a:t> de </a:t>
            </a:r>
            <a:r>
              <a:rPr lang="en-US" b="1" dirty="0" err="1"/>
              <a:t>los</a:t>
            </a:r>
            <a:r>
              <a:rPr lang="en-US" b="1" dirty="0"/>
              <a:t> </a:t>
            </a:r>
            <a:r>
              <a:rPr lang="en-US" b="1" dirty="0" err="1"/>
              <a:t>guatemaltecos</a:t>
            </a:r>
            <a:r>
              <a:rPr lang="en-US" b="1" dirty="0"/>
              <a:t> </a:t>
            </a:r>
            <a:r>
              <a:rPr lang="en-US" b="1" dirty="0" err="1"/>
              <a:t>apoya</a:t>
            </a:r>
            <a:r>
              <a:rPr lang="en-US" b="1" dirty="0"/>
              <a:t> la </a:t>
            </a:r>
            <a:r>
              <a:rPr lang="en-US" b="1" dirty="0" err="1"/>
              <a:t>democracia</a:t>
            </a:r>
            <a:r>
              <a:rPr lang="en-US" b="1" dirty="0"/>
              <a:t>, un valor que se ha </a:t>
            </a:r>
            <a:r>
              <a:rPr lang="en-US" b="1" dirty="0" err="1"/>
              <a:t>mantenido</a:t>
            </a:r>
            <a:r>
              <a:rPr lang="en-US" b="1" dirty="0"/>
              <a:t> </a:t>
            </a:r>
            <a:r>
              <a:rPr lang="en-US" b="1" dirty="0" err="1"/>
              <a:t>estable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los</a:t>
            </a:r>
            <a:r>
              <a:rPr lang="en-US" b="1" dirty="0"/>
              <a:t> </a:t>
            </a:r>
            <a:r>
              <a:rPr lang="en-US" b="1" dirty="0" err="1"/>
              <a:t>últimos</a:t>
            </a:r>
            <a:r>
              <a:rPr lang="en-US" b="1" dirty="0"/>
              <a:t> </a:t>
            </a:r>
            <a:r>
              <a:rPr lang="en-US" b="1" dirty="0" err="1"/>
              <a:t>años</a:t>
            </a:r>
            <a:endParaRPr lang="en-US" b="1" dirty="0"/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079F04F8-373A-1A19-6EF5-59F4A607E499}"/>
              </a:ext>
            </a:extLst>
          </p:cNvPr>
          <p:cNvSpPr txBox="1">
            <a:spLocks/>
          </p:cNvSpPr>
          <p:nvPr/>
        </p:nvSpPr>
        <p:spPr>
          <a:xfrm>
            <a:off x="331788" y="5851024"/>
            <a:ext cx="848042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rgbClr val="00ADAA"/>
                </a:solidFill>
                <a:latin typeface="Nunito"/>
                <a:ea typeface="+mj-ea"/>
                <a:cs typeface="Nunito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Puede que la democracia tenga problemas, pero es mejor que cualquier otra forma de gobierno. ¿Hasta qué punto está de acuerdo o en desacuerdo con esta frase?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33C3442-F668-6C4A-C0C5-CDA0D4D22D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875" y="1047750"/>
            <a:ext cx="8096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3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F60795-B230-7623-E760-73B341C1B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" y="947737"/>
            <a:ext cx="8734425" cy="4962525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360000" y="6153087"/>
            <a:ext cx="8424545" cy="0"/>
          </a:xfrm>
          <a:custGeom>
            <a:avLst/>
            <a:gdLst/>
            <a:ahLst/>
            <a:cxnLst/>
            <a:rect l="l" t="t" r="r" b="b"/>
            <a:pathLst>
              <a:path w="8424545">
                <a:moveTo>
                  <a:pt x="0" y="0"/>
                </a:moveTo>
                <a:lnTo>
                  <a:pt x="8423998" y="0"/>
                </a:lnTo>
              </a:path>
            </a:pathLst>
          </a:custGeom>
          <a:ln w="3175">
            <a:solidFill>
              <a:srgbClr val="00ADA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91F274A-3102-DD55-6255-B5A143350E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57796" y="6336372"/>
            <a:ext cx="457200" cy="307777"/>
          </a:xfrm>
          <a:ln>
            <a:solidFill>
              <a:schemeClr val="bg1"/>
            </a:solidFill>
          </a:ln>
        </p:spPr>
        <p:txBody>
          <a:bodyPr/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Nunito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Nunito"/>
              <a:ea typeface="+mn-ea"/>
            </a:endParaRPr>
          </a:p>
        </p:txBody>
      </p:sp>
      <p:pic>
        <p:nvPicPr>
          <p:cNvPr id="20" name="Picture 19" descr="A black and white text&#10;&#10;Description automatically generated">
            <a:extLst>
              <a:ext uri="{FF2B5EF4-FFF2-40B4-BE49-F238E27FC236}">
                <a16:creationId xmlns:a16="http://schemas.microsoft.com/office/drawing/2014/main" id="{3B847123-C7CB-1477-31F4-4E0AE3BAA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70" y="6379489"/>
            <a:ext cx="1020230" cy="22154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9297DD6-C192-AE4D-8645-1DCA82E9D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3400" y="6249194"/>
            <a:ext cx="482130" cy="482130"/>
          </a:xfrm>
          <a:prstGeom prst="rect">
            <a:avLst/>
          </a:prstGeom>
        </p:spPr>
      </p:pic>
      <p:sp>
        <p:nvSpPr>
          <p:cNvPr id="4" name="object 16">
            <a:extLst>
              <a:ext uri="{FF2B5EF4-FFF2-40B4-BE49-F238E27FC236}">
                <a16:creationId xmlns:a16="http://schemas.microsoft.com/office/drawing/2014/main" id="{BE5BEFA3-CEC9-7D7C-1D24-60C7EE1683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1788" y="350838"/>
            <a:ext cx="848042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b="1" dirty="0"/>
              <a:t>Guatemala </a:t>
            </a:r>
            <a:r>
              <a:rPr lang="en-US" b="1" dirty="0" err="1"/>
              <a:t>tiene</a:t>
            </a:r>
            <a:r>
              <a:rPr lang="en-US" b="1" dirty="0"/>
              <a:t> </a:t>
            </a:r>
            <a:r>
              <a:rPr lang="en-US" b="1" dirty="0" err="1"/>
              <a:t>el</a:t>
            </a:r>
            <a:r>
              <a:rPr lang="en-US" b="1" dirty="0"/>
              <a:t> valor </a:t>
            </a:r>
            <a:r>
              <a:rPr lang="en-US" b="1" dirty="0" err="1"/>
              <a:t>más</a:t>
            </a:r>
            <a:r>
              <a:rPr lang="en-US" b="1" dirty="0"/>
              <a:t> bajo de </a:t>
            </a:r>
            <a:r>
              <a:rPr lang="en-US" b="1" dirty="0" err="1"/>
              <a:t>apoyo</a:t>
            </a:r>
            <a:r>
              <a:rPr lang="en-US" b="1" dirty="0"/>
              <a:t> a la </a:t>
            </a:r>
            <a:r>
              <a:rPr lang="en-US" b="1" dirty="0" err="1"/>
              <a:t>democracia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la </a:t>
            </a:r>
            <a:r>
              <a:rPr lang="en-US" b="1" dirty="0" err="1"/>
              <a:t>región</a:t>
            </a:r>
            <a:endParaRPr lang="en-US" b="1" dirty="0"/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079F04F8-373A-1A19-6EF5-59F4A607E499}"/>
              </a:ext>
            </a:extLst>
          </p:cNvPr>
          <p:cNvSpPr txBox="1">
            <a:spLocks/>
          </p:cNvSpPr>
          <p:nvPr/>
        </p:nvSpPr>
        <p:spPr>
          <a:xfrm>
            <a:off x="331788" y="5919848"/>
            <a:ext cx="848042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rgbClr val="00ADAA"/>
                </a:solidFill>
                <a:latin typeface="Nunito"/>
                <a:ea typeface="+mj-ea"/>
                <a:cs typeface="Nunito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Puede que la democracia tenga problemas, pero es mejor que cualquier otra forma de gobierno. ¿Hasta qué punto está de acuerdo o en desacuerdo con esta frase?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FC0C6FE5-FE4C-7482-0925-67E4EA9EFC8B}"/>
              </a:ext>
            </a:extLst>
          </p:cNvPr>
          <p:cNvSpPr/>
          <p:nvPr/>
        </p:nvSpPr>
        <p:spPr>
          <a:xfrm>
            <a:off x="8488045" y="2530487"/>
            <a:ext cx="186813" cy="304800"/>
          </a:xfrm>
          <a:prstGeom prst="downArrow">
            <a:avLst/>
          </a:prstGeom>
          <a:solidFill>
            <a:srgbClr val="5DCBC9"/>
          </a:solidFill>
          <a:ln>
            <a:solidFill>
              <a:srgbClr val="5DCBC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839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360000" y="6153087"/>
            <a:ext cx="8424545" cy="0"/>
          </a:xfrm>
          <a:custGeom>
            <a:avLst/>
            <a:gdLst/>
            <a:ahLst/>
            <a:cxnLst/>
            <a:rect l="l" t="t" r="r" b="b"/>
            <a:pathLst>
              <a:path w="8424545">
                <a:moveTo>
                  <a:pt x="0" y="0"/>
                </a:moveTo>
                <a:lnTo>
                  <a:pt x="8423998" y="0"/>
                </a:lnTo>
              </a:path>
            </a:pathLst>
          </a:custGeom>
          <a:ln w="3175">
            <a:solidFill>
              <a:srgbClr val="00ADA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91F274A-3102-DD55-6255-B5A143350E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57796" y="6336372"/>
            <a:ext cx="457200" cy="307777"/>
          </a:xfrm>
          <a:ln>
            <a:solidFill>
              <a:schemeClr val="bg1"/>
            </a:solidFill>
          </a:ln>
        </p:spPr>
        <p:txBody>
          <a:bodyPr/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Nunito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Nunito"/>
              <a:ea typeface="+mn-ea"/>
            </a:endParaRPr>
          </a:p>
        </p:txBody>
      </p:sp>
      <p:pic>
        <p:nvPicPr>
          <p:cNvPr id="20" name="Picture 19" descr="A black and white text&#10;&#10;Description automatically generated">
            <a:extLst>
              <a:ext uri="{FF2B5EF4-FFF2-40B4-BE49-F238E27FC236}">
                <a16:creationId xmlns:a16="http://schemas.microsoft.com/office/drawing/2014/main" id="{3B847123-C7CB-1477-31F4-4E0AE3BAA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70" y="6379489"/>
            <a:ext cx="1020230" cy="22154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9297DD6-C192-AE4D-8645-1DCA82E9D1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3400" y="6249194"/>
            <a:ext cx="482130" cy="482130"/>
          </a:xfrm>
          <a:prstGeom prst="rect">
            <a:avLst/>
          </a:prstGeom>
        </p:spPr>
      </p:pic>
      <p:sp>
        <p:nvSpPr>
          <p:cNvPr id="4" name="object 16">
            <a:extLst>
              <a:ext uri="{FF2B5EF4-FFF2-40B4-BE49-F238E27FC236}">
                <a16:creationId xmlns:a16="http://schemas.microsoft.com/office/drawing/2014/main" id="{BE5BEFA3-CEC9-7D7C-1D24-60C7EE1683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1788" y="350838"/>
            <a:ext cx="848042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b="1" dirty="0"/>
              <a:t>La </a:t>
            </a:r>
            <a:r>
              <a:rPr lang="en-US" b="1" dirty="0" err="1"/>
              <a:t>satisfacción</a:t>
            </a:r>
            <a:r>
              <a:rPr lang="en-US" b="1" dirty="0"/>
              <a:t> con la </a:t>
            </a:r>
            <a:r>
              <a:rPr lang="en-US" b="1" dirty="0" err="1"/>
              <a:t>democracia</a:t>
            </a:r>
            <a:r>
              <a:rPr lang="en-US" b="1" dirty="0"/>
              <a:t> </a:t>
            </a:r>
            <a:r>
              <a:rPr lang="en-US" b="1" dirty="0" err="1"/>
              <a:t>también</a:t>
            </a:r>
            <a:r>
              <a:rPr lang="en-US" b="1" dirty="0"/>
              <a:t> se </a:t>
            </a:r>
            <a:r>
              <a:rPr lang="en-US" b="1" dirty="0" err="1"/>
              <a:t>mantuvo</a:t>
            </a:r>
            <a:r>
              <a:rPr lang="en-US" b="1" dirty="0"/>
              <a:t> </a:t>
            </a:r>
            <a:r>
              <a:rPr lang="en-US" b="1" dirty="0" err="1"/>
              <a:t>estable</a:t>
            </a:r>
            <a:r>
              <a:rPr lang="en-US" b="1" dirty="0"/>
              <a:t>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torno</a:t>
            </a:r>
            <a:r>
              <a:rPr lang="en-US" b="1" dirty="0"/>
              <a:t> a dos de </a:t>
            </a:r>
            <a:r>
              <a:rPr lang="en-US" b="1" dirty="0" err="1"/>
              <a:t>cada</a:t>
            </a:r>
            <a:r>
              <a:rPr lang="en-US" b="1" dirty="0"/>
              <a:t> </a:t>
            </a:r>
            <a:r>
              <a:rPr lang="en-US" b="1" dirty="0" err="1"/>
              <a:t>cinco</a:t>
            </a:r>
            <a:endParaRPr lang="en-US" b="1" dirty="0"/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079F04F8-373A-1A19-6EF5-59F4A607E499}"/>
              </a:ext>
            </a:extLst>
          </p:cNvPr>
          <p:cNvSpPr txBox="1">
            <a:spLocks/>
          </p:cNvSpPr>
          <p:nvPr/>
        </p:nvSpPr>
        <p:spPr>
          <a:xfrm>
            <a:off x="331788" y="5878050"/>
            <a:ext cx="848042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rgbClr val="00ADAA"/>
                </a:solidFill>
                <a:latin typeface="Nunito"/>
                <a:ea typeface="+mj-ea"/>
                <a:cs typeface="Nunito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En general, ¿usted diría que está muy satisfecho(a), satisfecho(a), insatisfecho(a) o muy insatisfecho(a) con la forma en que la democracia funciona en Guatemala?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B091B9F-F9AE-E61C-B832-9DF58DAD3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875" y="1047750"/>
            <a:ext cx="8096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4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227A1F-14D9-681D-BAF0-E57A85D54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" y="1158913"/>
            <a:ext cx="8582025" cy="4562475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360000" y="6153087"/>
            <a:ext cx="8424545" cy="0"/>
          </a:xfrm>
          <a:custGeom>
            <a:avLst/>
            <a:gdLst/>
            <a:ahLst/>
            <a:cxnLst/>
            <a:rect l="l" t="t" r="r" b="b"/>
            <a:pathLst>
              <a:path w="8424545">
                <a:moveTo>
                  <a:pt x="0" y="0"/>
                </a:moveTo>
                <a:lnTo>
                  <a:pt x="8423998" y="0"/>
                </a:lnTo>
              </a:path>
            </a:pathLst>
          </a:custGeom>
          <a:ln w="3175">
            <a:solidFill>
              <a:srgbClr val="00ADA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91F274A-3102-DD55-6255-B5A143350E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57796" y="6336372"/>
            <a:ext cx="457200" cy="307777"/>
          </a:xfrm>
          <a:ln>
            <a:solidFill>
              <a:schemeClr val="bg1"/>
            </a:solidFill>
          </a:ln>
        </p:spPr>
        <p:txBody>
          <a:bodyPr/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Nunito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Nunito"/>
              <a:ea typeface="+mn-ea"/>
            </a:endParaRPr>
          </a:p>
        </p:txBody>
      </p:sp>
      <p:pic>
        <p:nvPicPr>
          <p:cNvPr id="20" name="Picture 19" descr="A black and white text&#10;&#10;Description automatically generated">
            <a:extLst>
              <a:ext uri="{FF2B5EF4-FFF2-40B4-BE49-F238E27FC236}">
                <a16:creationId xmlns:a16="http://schemas.microsoft.com/office/drawing/2014/main" id="{3B847123-C7CB-1477-31F4-4E0AE3BAA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70" y="6379489"/>
            <a:ext cx="1020230" cy="22154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9297DD6-C192-AE4D-8645-1DCA82E9D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3400" y="6249194"/>
            <a:ext cx="482130" cy="482130"/>
          </a:xfrm>
          <a:prstGeom prst="rect">
            <a:avLst/>
          </a:prstGeom>
        </p:spPr>
      </p:pic>
      <p:sp>
        <p:nvSpPr>
          <p:cNvPr id="4" name="object 16">
            <a:extLst>
              <a:ext uri="{FF2B5EF4-FFF2-40B4-BE49-F238E27FC236}">
                <a16:creationId xmlns:a16="http://schemas.microsoft.com/office/drawing/2014/main" id="{BE5BEFA3-CEC9-7D7C-1D24-60C7EE1683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1788" y="350838"/>
            <a:ext cx="848042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b="1" dirty="0"/>
              <a:t>La </a:t>
            </a:r>
            <a:r>
              <a:rPr lang="en-US" b="1" dirty="0" err="1"/>
              <a:t>mayoría</a:t>
            </a:r>
            <a:r>
              <a:rPr lang="en-US" b="1" dirty="0"/>
              <a:t> de las personas </a:t>
            </a:r>
            <a:r>
              <a:rPr lang="en-US" b="1" dirty="0" err="1"/>
              <a:t>en</a:t>
            </a:r>
            <a:r>
              <a:rPr lang="en-US" b="1" dirty="0"/>
              <a:t> la </a:t>
            </a:r>
            <a:r>
              <a:rPr lang="en-US" b="1" dirty="0" err="1"/>
              <a:t>región</a:t>
            </a:r>
            <a:r>
              <a:rPr lang="en-US" b="1" dirty="0"/>
              <a:t> no </a:t>
            </a:r>
            <a:r>
              <a:rPr lang="en-US" b="1" dirty="0" err="1"/>
              <a:t>está</a:t>
            </a:r>
            <a:r>
              <a:rPr lang="en-US" b="1" dirty="0"/>
              <a:t> </a:t>
            </a:r>
            <a:r>
              <a:rPr lang="en-US" b="1" dirty="0" err="1"/>
              <a:t>satisfecha</a:t>
            </a:r>
            <a:r>
              <a:rPr lang="en-US" b="1" dirty="0"/>
              <a:t> con la </a:t>
            </a:r>
            <a:r>
              <a:rPr lang="en-US" b="1" dirty="0" err="1"/>
              <a:t>democracia</a:t>
            </a:r>
            <a:endParaRPr lang="en-US" b="1" dirty="0"/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079F04F8-373A-1A19-6EF5-59F4A607E499}"/>
              </a:ext>
            </a:extLst>
          </p:cNvPr>
          <p:cNvSpPr txBox="1">
            <a:spLocks/>
          </p:cNvSpPr>
          <p:nvPr/>
        </p:nvSpPr>
        <p:spPr>
          <a:xfrm>
            <a:off x="331788" y="5878050"/>
            <a:ext cx="848042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rgbClr val="00ADAA"/>
                </a:solidFill>
                <a:latin typeface="Nunito"/>
                <a:ea typeface="+mj-ea"/>
                <a:cs typeface="Nunito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En general, ¿usted diría que está muy satisfecho(a), satisfecho(a), insatisfecho(a) o muy insatisfecho(a) con la forma en que la democracia funciona en [</a:t>
            </a:r>
            <a:r>
              <a:rPr kumimoji="0" lang="es-ES" sz="900" b="0" i="1" u="none" strike="noStrike" kern="0" cap="none" spc="0" normalizeH="0" baseline="0" noProof="0" dirty="0" err="1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pais</a:t>
            </a: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]?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23C00947-B24D-D15D-8B15-6818B1E9139C}"/>
              </a:ext>
            </a:extLst>
          </p:cNvPr>
          <p:cNvSpPr/>
          <p:nvPr/>
        </p:nvSpPr>
        <p:spPr>
          <a:xfrm>
            <a:off x="4154422" y="2902874"/>
            <a:ext cx="186813" cy="304800"/>
          </a:xfrm>
          <a:prstGeom prst="downArrow">
            <a:avLst/>
          </a:prstGeom>
          <a:solidFill>
            <a:srgbClr val="5DCBC9"/>
          </a:solidFill>
          <a:ln>
            <a:solidFill>
              <a:srgbClr val="5DCBC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231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360000" y="6153087"/>
            <a:ext cx="8424545" cy="0"/>
          </a:xfrm>
          <a:custGeom>
            <a:avLst/>
            <a:gdLst/>
            <a:ahLst/>
            <a:cxnLst/>
            <a:rect l="l" t="t" r="r" b="b"/>
            <a:pathLst>
              <a:path w="8424545">
                <a:moveTo>
                  <a:pt x="0" y="0"/>
                </a:moveTo>
                <a:lnTo>
                  <a:pt x="8423998" y="0"/>
                </a:lnTo>
              </a:path>
            </a:pathLst>
          </a:custGeom>
          <a:ln w="3175">
            <a:solidFill>
              <a:srgbClr val="00ADA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91F274A-3102-DD55-6255-B5A143350E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57796" y="6336372"/>
            <a:ext cx="457200" cy="307777"/>
          </a:xfrm>
          <a:ln>
            <a:solidFill>
              <a:schemeClr val="bg1"/>
            </a:solidFill>
          </a:ln>
        </p:spPr>
        <p:txBody>
          <a:bodyPr/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Nunito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Nunito"/>
              <a:ea typeface="+mn-ea"/>
            </a:endParaRPr>
          </a:p>
        </p:txBody>
      </p:sp>
      <p:pic>
        <p:nvPicPr>
          <p:cNvPr id="20" name="Picture 19" descr="A black and white text&#10;&#10;Description automatically generated">
            <a:extLst>
              <a:ext uri="{FF2B5EF4-FFF2-40B4-BE49-F238E27FC236}">
                <a16:creationId xmlns:a16="http://schemas.microsoft.com/office/drawing/2014/main" id="{3B847123-C7CB-1477-31F4-4E0AE3BAA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70" y="6379489"/>
            <a:ext cx="1020230" cy="22154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9297DD6-C192-AE4D-8645-1DCA82E9D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3400" y="6249194"/>
            <a:ext cx="482130" cy="482130"/>
          </a:xfrm>
          <a:prstGeom prst="rect">
            <a:avLst/>
          </a:prstGeom>
        </p:spPr>
      </p:pic>
      <p:sp>
        <p:nvSpPr>
          <p:cNvPr id="4" name="object 16">
            <a:extLst>
              <a:ext uri="{FF2B5EF4-FFF2-40B4-BE49-F238E27FC236}">
                <a16:creationId xmlns:a16="http://schemas.microsoft.com/office/drawing/2014/main" id="{BE5BEFA3-CEC9-7D7C-1D24-60C7EE1683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1788" y="350838"/>
            <a:ext cx="8480425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b="1" dirty="0"/>
              <a:t>La </a:t>
            </a:r>
            <a:r>
              <a:rPr lang="en-US" b="1" dirty="0" err="1"/>
              <a:t>tolerancia</a:t>
            </a:r>
            <a:r>
              <a:rPr lang="en-US" b="1" dirty="0"/>
              <a:t> a </a:t>
            </a:r>
            <a:r>
              <a:rPr lang="en-US" b="1" dirty="0" err="1"/>
              <a:t>los</a:t>
            </a:r>
            <a:r>
              <a:rPr lang="en-US" b="1" dirty="0"/>
              <a:t> golpes </a:t>
            </a:r>
            <a:r>
              <a:rPr lang="en-US" b="1" dirty="0" err="1"/>
              <a:t>ejecutivos</a:t>
            </a:r>
            <a:r>
              <a:rPr lang="en-US" b="1" dirty="0"/>
              <a:t> </a:t>
            </a:r>
            <a:r>
              <a:rPr lang="en-US" b="1" dirty="0" err="1"/>
              <a:t>descendió</a:t>
            </a:r>
            <a:r>
              <a:rPr lang="en-US" b="1" dirty="0"/>
              <a:t> a </a:t>
            </a:r>
            <a:r>
              <a:rPr lang="en-US" b="1" dirty="0" err="1"/>
              <a:t>niveles</a:t>
            </a:r>
            <a:r>
              <a:rPr lang="en-US" b="1" dirty="0"/>
              <a:t> </a:t>
            </a:r>
            <a:r>
              <a:rPr lang="en-US" b="1" dirty="0" err="1"/>
              <a:t>anteriores</a:t>
            </a:r>
            <a:r>
              <a:rPr lang="en-US" b="1" dirty="0"/>
              <a:t>, con uno de </a:t>
            </a:r>
            <a:r>
              <a:rPr lang="en-US" b="1" dirty="0" err="1"/>
              <a:t>cada</a:t>
            </a:r>
            <a:r>
              <a:rPr lang="en-US" b="1" dirty="0"/>
              <a:t> cuatro </a:t>
            </a:r>
            <a:r>
              <a:rPr lang="en-US" b="1" dirty="0" err="1"/>
              <a:t>declarando</a:t>
            </a:r>
            <a:r>
              <a:rPr lang="en-US" b="1" dirty="0"/>
              <a:t> que </a:t>
            </a:r>
            <a:r>
              <a:rPr lang="en-US" b="1" dirty="0" err="1"/>
              <a:t>los</a:t>
            </a:r>
            <a:r>
              <a:rPr lang="en-US" b="1" dirty="0"/>
              <a:t> golpes son </a:t>
            </a:r>
            <a:r>
              <a:rPr lang="en-US" b="1" dirty="0" err="1"/>
              <a:t>justificables</a:t>
            </a:r>
            <a:endParaRPr lang="en-US" b="1" dirty="0"/>
          </a:p>
        </p:txBody>
      </p:sp>
      <p:sp>
        <p:nvSpPr>
          <p:cNvPr id="2" name="object 16">
            <a:extLst>
              <a:ext uri="{FF2B5EF4-FFF2-40B4-BE49-F238E27FC236}">
                <a16:creationId xmlns:a16="http://schemas.microsoft.com/office/drawing/2014/main" id="{E9909621-EAA1-8589-82FC-1D0C48889431}"/>
              </a:ext>
            </a:extLst>
          </p:cNvPr>
          <p:cNvSpPr txBox="1">
            <a:spLocks/>
          </p:cNvSpPr>
          <p:nvPr/>
        </p:nvSpPr>
        <p:spPr>
          <a:xfrm>
            <a:off x="357796" y="5911509"/>
            <a:ext cx="848042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rgbClr val="00ADAA"/>
                </a:solidFill>
                <a:latin typeface="Nunito"/>
                <a:ea typeface="+mj-ea"/>
                <a:cs typeface="Nunito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¿Cree usted que cuando el país enfrenta momentos muy difíciles, se justifica que el presidente del país cierre el Congreso y gobierne sin Congreso?</a:t>
            </a:r>
            <a:endParaRPr kumimoji="0" lang="es-ES" sz="900" b="0" i="0" u="none" strike="noStrike" kern="0" cap="none" spc="0" normalizeH="0" baseline="0" noProof="0" dirty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439A497-FC69-6AA3-FC47-50B09E9CC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875" y="1047750"/>
            <a:ext cx="8096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8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5A474D0-1CBC-4C06-E3DA-5C4C904D0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875" y="1047750"/>
            <a:ext cx="8096250" cy="4762500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360000" y="6153087"/>
            <a:ext cx="8424545" cy="0"/>
          </a:xfrm>
          <a:custGeom>
            <a:avLst/>
            <a:gdLst/>
            <a:ahLst/>
            <a:cxnLst/>
            <a:rect l="l" t="t" r="r" b="b"/>
            <a:pathLst>
              <a:path w="8424545">
                <a:moveTo>
                  <a:pt x="0" y="0"/>
                </a:moveTo>
                <a:lnTo>
                  <a:pt x="8423998" y="0"/>
                </a:lnTo>
              </a:path>
            </a:pathLst>
          </a:custGeom>
          <a:ln w="3175">
            <a:solidFill>
              <a:srgbClr val="00ADA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91F274A-3102-DD55-6255-B5A143350E3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357796" y="6336372"/>
            <a:ext cx="457200" cy="307777"/>
          </a:xfrm>
          <a:ln>
            <a:solidFill>
              <a:schemeClr val="bg1"/>
            </a:solidFill>
          </a:ln>
        </p:spPr>
        <p:txBody>
          <a:bodyPr/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Nunito"/>
                <a:ea typeface="+mn-ea"/>
              </a:rPr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Nunito"/>
              <a:ea typeface="+mn-ea"/>
            </a:endParaRPr>
          </a:p>
        </p:txBody>
      </p:sp>
      <p:pic>
        <p:nvPicPr>
          <p:cNvPr id="20" name="Picture 19" descr="A black and white text&#10;&#10;Description automatically generated">
            <a:extLst>
              <a:ext uri="{FF2B5EF4-FFF2-40B4-BE49-F238E27FC236}">
                <a16:creationId xmlns:a16="http://schemas.microsoft.com/office/drawing/2014/main" id="{3B847123-C7CB-1477-31F4-4E0AE3BAA8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570" y="6379489"/>
            <a:ext cx="1020230" cy="22154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9297DD6-C192-AE4D-8645-1DCA82E9D1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53400" y="6249194"/>
            <a:ext cx="482130" cy="482130"/>
          </a:xfrm>
          <a:prstGeom prst="rect">
            <a:avLst/>
          </a:prstGeom>
        </p:spPr>
      </p:pic>
      <p:sp>
        <p:nvSpPr>
          <p:cNvPr id="4" name="object 16">
            <a:extLst>
              <a:ext uri="{FF2B5EF4-FFF2-40B4-BE49-F238E27FC236}">
                <a16:creationId xmlns:a16="http://schemas.microsoft.com/office/drawing/2014/main" id="{BE5BEFA3-CEC9-7D7C-1D24-60C7EE1683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1788" y="350838"/>
            <a:ext cx="848042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b="1" dirty="0"/>
              <a:t>Uno de </a:t>
            </a:r>
            <a:r>
              <a:rPr lang="en-US" b="1" dirty="0" err="1"/>
              <a:t>cada</a:t>
            </a:r>
            <a:r>
              <a:rPr lang="en-US" b="1" dirty="0"/>
              <a:t> cuatro </a:t>
            </a:r>
            <a:r>
              <a:rPr lang="en-US" b="1" dirty="0" err="1"/>
              <a:t>en</a:t>
            </a:r>
            <a:r>
              <a:rPr lang="en-US" b="1" dirty="0"/>
              <a:t> ALC </a:t>
            </a:r>
            <a:r>
              <a:rPr lang="en-US" b="1" dirty="0" err="1"/>
              <a:t>justificaría</a:t>
            </a:r>
            <a:r>
              <a:rPr lang="en-US" b="1" dirty="0"/>
              <a:t> un golpe </a:t>
            </a:r>
            <a:r>
              <a:rPr lang="en-US" b="1" dirty="0" err="1"/>
              <a:t>ejecutivo</a:t>
            </a:r>
            <a:endParaRPr lang="en-US" b="1" dirty="0"/>
          </a:p>
        </p:txBody>
      </p:sp>
      <p:sp>
        <p:nvSpPr>
          <p:cNvPr id="2" name="object 16">
            <a:extLst>
              <a:ext uri="{FF2B5EF4-FFF2-40B4-BE49-F238E27FC236}">
                <a16:creationId xmlns:a16="http://schemas.microsoft.com/office/drawing/2014/main" id="{E9909621-EAA1-8589-82FC-1D0C48889431}"/>
              </a:ext>
            </a:extLst>
          </p:cNvPr>
          <p:cNvSpPr txBox="1">
            <a:spLocks/>
          </p:cNvSpPr>
          <p:nvPr/>
        </p:nvSpPr>
        <p:spPr>
          <a:xfrm>
            <a:off x="357796" y="5911509"/>
            <a:ext cx="848042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200" b="0" i="0">
                <a:solidFill>
                  <a:srgbClr val="00ADAA"/>
                </a:solidFill>
                <a:latin typeface="Nunito"/>
                <a:ea typeface="+mj-ea"/>
                <a:cs typeface="Nunito"/>
              </a:defRPr>
            </a:lvl1pPr>
          </a:lstStyle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00" b="0" i="1" u="none" strike="noStrike" kern="0" cap="none" spc="0" normalizeH="0" baseline="0" noProof="0" dirty="0">
                <a:ln>
                  <a:noFill/>
                </a:ln>
                <a:solidFill>
                  <a:srgbClr val="00ADAA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¿Cree usted que cuando el país enfrenta momentos muy difíciles, se justifica que el presidente del país cierre el Congreso y gobierne sin Congreso?</a:t>
            </a:r>
            <a:endParaRPr kumimoji="0" lang="es-ES" sz="900" b="0" i="0" u="none" strike="noStrike" kern="0" cap="none" spc="0" normalizeH="0" baseline="0" noProof="0" dirty="0">
              <a:ln>
                <a:noFill/>
              </a:ln>
              <a:solidFill>
                <a:srgbClr val="00ADA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3F945F2E-B2E2-6D0E-68DB-35562C4EBB58}"/>
              </a:ext>
            </a:extLst>
          </p:cNvPr>
          <p:cNvSpPr/>
          <p:nvPr/>
        </p:nvSpPr>
        <p:spPr>
          <a:xfrm>
            <a:off x="4237703" y="3565667"/>
            <a:ext cx="186813" cy="304800"/>
          </a:xfrm>
          <a:prstGeom prst="downArrow">
            <a:avLst/>
          </a:prstGeom>
          <a:solidFill>
            <a:srgbClr val="5DCBC9"/>
          </a:solidFill>
          <a:ln>
            <a:solidFill>
              <a:srgbClr val="5DCBC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52480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5269</TotalTime>
  <Words>1493</Words>
  <Application>Microsoft Office PowerPoint</Application>
  <PresentationFormat>Presentación en pantalla (4:3)</PresentationFormat>
  <Paragraphs>119</Paragraphs>
  <Slides>26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0" baseType="lpstr">
      <vt:lpstr>Calibri</vt:lpstr>
      <vt:lpstr>Nunito</vt:lpstr>
      <vt:lpstr>Roboto</vt:lpstr>
      <vt:lpstr>1_Office Theme</vt:lpstr>
      <vt:lpstr>Presentación de PowerPoint</vt:lpstr>
      <vt:lpstr>Presentación de PowerPoint</vt:lpstr>
      <vt:lpstr>Presentación de PowerPoint</vt:lpstr>
      <vt:lpstr>Menos de la mitad de los guatemaltecos apoya la democracia, un valor que se ha mantenido estable en los últimos años</vt:lpstr>
      <vt:lpstr>Guatemala tiene el valor más bajo de apoyo a la democracia en la región</vt:lpstr>
      <vt:lpstr>La satisfacción con la democracia también se mantuvo estable en torno a dos de cada cinco</vt:lpstr>
      <vt:lpstr>La mayoría de las personas en la región no está satisfecha con la democracia</vt:lpstr>
      <vt:lpstr>La tolerancia a los golpes ejecutivos descendió a niveles anteriores, con uno de cada cuatro declarando que los golpes son justificables</vt:lpstr>
      <vt:lpstr>Uno de cada cuatro en ALC justificaría un golpe ejecutivo</vt:lpstr>
      <vt:lpstr>En 2023, tres de cada cuatro guatemaltecos creen que hay “muy poca” libertad de expresión; el nivel más alto de la serie</vt:lpstr>
      <vt:lpstr>Guatemala tiene el segundo porcentaje más alto del ALC de personas que creen que hay “muy poca” libertad de expresión</vt:lpstr>
      <vt:lpstr>La confianza en las elecciones cayó a uno de cada cuatro en 2023, repitiendo el valor más bajo de la serie</vt:lpstr>
      <vt:lpstr>En la mayoría de los países de ALC, solo una minoría de los ciudadanos expresa confianza en las elecciones</vt:lpstr>
      <vt:lpstr>Solo uno de cada cinco cree que los votos son siempre contados correctamente y que el voto es siempre secreto</vt:lpstr>
      <vt:lpstr>Uno de cada cuatro cree que los hombres son mejores líderes politicos que las mujeres, una tendencia al alza desde 2019 </vt:lpstr>
      <vt:lpstr>Una amplia mayoría cree que hombres y mujeres serían igualmente corruptos como políticos, pero hay una minoría que dice que los hombres serían más corruptos</vt:lpstr>
      <vt:lpstr>Comparado con 2012, los ciudadanos hoy son menos propensos a creer que los hombres son mejores que las mujeres para manejar la economía del país</vt:lpstr>
      <vt:lpstr>Uno de cada cinco guatemaltecos ha sido discriminado a causa de su género; un crecimiento respecto de 2010</vt:lpstr>
      <vt:lpstr>Algo más de una de cada cuatro mujeres reporta haber experimentado discriminación basada en género; una tasa significativamente más alta que los hombres</vt:lpstr>
      <vt:lpstr> Casi uno de cada cuatro aprobaría o entendería si un un esposo le pegara a su esposa por  descuidar las labores del hogar; una caída significativa desde la anterior medición, en 2014 </vt:lpstr>
      <vt:lpstr>Casi un tercio aprobaría o entendería si un esposo le pegara a su esposa por serle infiel, también un descenso dramático desde 2014</vt:lpstr>
      <vt:lpstr>Los guatemaltecos creen que los niños sufren cuando la madre trabaja fuera del hogar en mayor proporción que cuando son los padres los que trabajan fuera</vt:lpstr>
      <vt:lpstr>La mayoría de los guatemaltecos conoce a una niña que se casó antes de cumplir los 18 años</vt:lpstr>
      <vt:lpstr>Casi dos de cada cinco indican que es muy común que las niñas en su municipalidad se casen antes de cumplir 18 años</vt:lpstr>
      <vt:lpstr>La mayoría cree que el matrimonio infantil se justifica para escapar de la violencia, y casi la mitad que se justifica cuando hay permiso de los padres</vt:lpstr>
      <vt:lpstr>¡Muchas gracias!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Rodriguez Vargas, Mariana</dc:creator>
  <cp:lastModifiedBy>ana blas</cp:lastModifiedBy>
  <cp:revision>85</cp:revision>
  <dcterms:created xsi:type="dcterms:W3CDTF">2024-01-23T17:27:32Z</dcterms:created>
  <dcterms:modified xsi:type="dcterms:W3CDTF">2024-06-19T17:23:04Z</dcterms:modified>
</cp:coreProperties>
</file>